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257" r:id="rId2"/>
    <p:sldId id="286" r:id="rId3"/>
    <p:sldId id="287" r:id="rId4"/>
    <p:sldId id="258" r:id="rId5"/>
    <p:sldId id="288" r:id="rId6"/>
    <p:sldId id="261" r:id="rId7"/>
    <p:sldId id="265" r:id="rId8"/>
    <p:sldId id="284" r:id="rId9"/>
    <p:sldId id="285" r:id="rId10"/>
    <p:sldId id="293" r:id="rId11"/>
    <p:sldId id="263" r:id="rId12"/>
    <p:sldId id="264" r:id="rId13"/>
    <p:sldId id="294" r:id="rId14"/>
    <p:sldId id="296" r:id="rId15"/>
    <p:sldId id="297" r:id="rId16"/>
    <p:sldId id="298" r:id="rId17"/>
    <p:sldId id="266" r:id="rId18"/>
    <p:sldId id="295" r:id="rId19"/>
    <p:sldId id="267" r:id="rId20"/>
    <p:sldId id="291" r:id="rId21"/>
    <p:sldId id="289" r:id="rId22"/>
    <p:sldId id="268" r:id="rId23"/>
    <p:sldId id="270" r:id="rId24"/>
    <p:sldId id="272" r:id="rId25"/>
    <p:sldId id="273" r:id="rId26"/>
    <p:sldId id="274" r:id="rId27"/>
    <p:sldId id="299" r:id="rId28"/>
    <p:sldId id="300" r:id="rId29"/>
    <p:sldId id="301" r:id="rId30"/>
    <p:sldId id="302" r:id="rId31"/>
    <p:sldId id="303" r:id="rId32"/>
    <p:sldId id="275" r:id="rId33"/>
    <p:sldId id="276" r:id="rId34"/>
    <p:sldId id="282" r:id="rId35"/>
    <p:sldId id="304" r:id="rId36"/>
    <p:sldId id="306" r:id="rId37"/>
    <p:sldId id="305" r:id="rId38"/>
    <p:sldId id="280" r:id="rId39"/>
    <p:sldId id="281" r:id="rId40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2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zjz.hr/wp-content/uploads/2020/03/Rad_izbornih_tijela_25_05.pdf" TargetMode="External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hzjz.hr/wp-content/uploads/2020/03/Rad_izbornih_tijela_25_0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C27B6-E35E-46AF-A1B3-EEB39150E3A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</dgm:pt>
    <dgm:pt modelId="{8174A0CE-929D-4D6A-A96F-D698EF508528}">
      <dgm:prSet phldrT="[Tekst]" custT="1"/>
      <dgm:spPr/>
      <dgm:t>
        <a:bodyPr/>
        <a:lstStyle/>
        <a:p>
          <a:pPr algn="ctr"/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hrvatski državljanin s navršenih 18 godina (birač) ima pravo glasovati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148E2-052C-48D0-AE4B-26A58886CFE1}" type="parTrans" cxnId="{938D886F-029A-4A76-8743-5C666BD8CC9F}">
      <dgm:prSet/>
      <dgm:spPr/>
      <dgm:t>
        <a:bodyPr/>
        <a:lstStyle/>
        <a:p>
          <a:endParaRPr lang="hr-HR"/>
        </a:p>
      </dgm:t>
    </dgm:pt>
    <dgm:pt modelId="{F44C95A7-C420-4A5F-AFCB-D4B8F0DB3D7A}" type="sibTrans" cxnId="{938D886F-029A-4A76-8743-5C666BD8CC9F}">
      <dgm:prSet/>
      <dgm:spPr/>
      <dgm:t>
        <a:bodyPr/>
        <a:lstStyle/>
        <a:p>
          <a:endParaRPr lang="hr-HR"/>
        </a:p>
      </dgm:t>
    </dgm:pt>
    <dgm:pt modelId="{4C692A2E-5E80-4407-8EAE-E9AC139E4EFD}" type="pres">
      <dgm:prSet presAssocID="{5EFC27B6-E35E-46AF-A1B3-EEB39150E3A5}" presName="Name0" presStyleCnt="0">
        <dgm:presLayoutVars>
          <dgm:dir/>
          <dgm:resizeHandles val="exact"/>
        </dgm:presLayoutVars>
      </dgm:prSet>
      <dgm:spPr/>
    </dgm:pt>
    <dgm:pt modelId="{B478FF74-8E92-49FB-B24A-C97A8F2E5866}" type="pres">
      <dgm:prSet presAssocID="{8174A0CE-929D-4D6A-A96F-D698EF508528}" presName="node" presStyleLbl="node1" presStyleIdx="0" presStyleCnt="1" custScaleY="45268" custLinFactNeighborX="-80" custLinFactNeighborY="-1238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79BF3A-7F8E-43D8-A317-D7FDD1353196}" type="presOf" srcId="{8174A0CE-929D-4D6A-A96F-D698EF508528}" destId="{B478FF74-8E92-49FB-B24A-C97A8F2E5866}" srcOrd="0" destOrd="0" presId="urn:microsoft.com/office/officeart/2005/8/layout/process1"/>
    <dgm:cxn modelId="{938D886F-029A-4A76-8743-5C666BD8CC9F}" srcId="{5EFC27B6-E35E-46AF-A1B3-EEB39150E3A5}" destId="{8174A0CE-929D-4D6A-A96F-D698EF508528}" srcOrd="0" destOrd="0" parTransId="{3E8148E2-052C-48D0-AE4B-26A58886CFE1}" sibTransId="{F44C95A7-C420-4A5F-AFCB-D4B8F0DB3D7A}"/>
    <dgm:cxn modelId="{FC123AF9-381E-416B-8CAB-21E1BCDE4F2A}" type="presOf" srcId="{5EFC27B6-E35E-46AF-A1B3-EEB39150E3A5}" destId="{4C692A2E-5E80-4407-8EAE-E9AC139E4EFD}" srcOrd="0" destOrd="0" presId="urn:microsoft.com/office/officeart/2005/8/layout/process1"/>
    <dgm:cxn modelId="{687EFE13-8C2F-477D-AFFE-B7084C828EE9}" type="presParOf" srcId="{4C692A2E-5E80-4407-8EAE-E9AC139E4EFD}" destId="{B478FF74-8E92-49FB-B24A-C97A8F2E586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C60361-78A3-4210-8955-2A0D1E298B34}" type="doc">
      <dgm:prSet loTypeId="urn:microsoft.com/office/officeart/2005/8/layout/vList2" loCatId="list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32AF0728-4D1E-481C-8D82-A16D1B4E9F99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tzv. redovnom biračkom mjestu kojemu pripada prema mjestu svoga  prebivališta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426F4-51B8-40FC-AB2C-67CA69F2F3CE}" type="parTrans" cxnId="{62B19107-F285-446F-836E-E15095790ED8}">
      <dgm:prSet/>
      <dgm:spPr/>
      <dgm:t>
        <a:bodyPr/>
        <a:lstStyle/>
        <a:p>
          <a:endParaRPr lang="hr-HR"/>
        </a:p>
      </dgm:t>
    </dgm:pt>
    <dgm:pt modelId="{69F8EF44-23A2-4D7E-BD8B-8BFDC0D12616}" type="sibTrans" cxnId="{62B19107-F285-446F-836E-E15095790ED8}">
      <dgm:prSet/>
      <dgm:spPr/>
      <dgm:t>
        <a:bodyPr/>
        <a:lstStyle/>
        <a:p>
          <a:endParaRPr lang="hr-HR"/>
        </a:p>
      </dgm:t>
    </dgm:pt>
    <dgm:pt modelId="{D39D0421-C702-4D38-A0E1-0450A315A752}" type="pres">
      <dgm:prSet presAssocID="{61C60361-78A3-4210-8955-2A0D1E298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ACF1B0A-D5F6-4911-8EE7-B6FEB03F38D6}" type="pres">
      <dgm:prSet presAssocID="{32AF0728-4D1E-481C-8D82-A16D1B4E9F99}" presName="parentText" presStyleLbl="node1" presStyleIdx="0" presStyleCnt="1" custScaleY="684055" custLinFactY="490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997FBA0-6BFC-48CD-B7D3-4B357D5CAC2A}" type="presOf" srcId="{32AF0728-4D1E-481C-8D82-A16D1B4E9F99}" destId="{3ACF1B0A-D5F6-4911-8EE7-B6FEB03F38D6}" srcOrd="0" destOrd="0" presId="urn:microsoft.com/office/officeart/2005/8/layout/vList2"/>
    <dgm:cxn modelId="{62B19107-F285-446F-836E-E15095790ED8}" srcId="{61C60361-78A3-4210-8955-2A0D1E298B34}" destId="{32AF0728-4D1E-481C-8D82-A16D1B4E9F99}" srcOrd="0" destOrd="0" parTransId="{A26426F4-51B8-40FC-AB2C-67CA69F2F3CE}" sibTransId="{69F8EF44-23A2-4D7E-BD8B-8BFDC0D12616}"/>
    <dgm:cxn modelId="{B1E20221-41A5-40FB-ABA0-6F805017938C}" type="presOf" srcId="{61C60361-78A3-4210-8955-2A0D1E298B34}" destId="{D39D0421-C702-4D38-A0E1-0450A315A752}" srcOrd="0" destOrd="0" presId="urn:microsoft.com/office/officeart/2005/8/layout/vList2"/>
    <dgm:cxn modelId="{33DF6875-BE0A-4EB1-8F6F-9C30A20EE422}" type="presParOf" srcId="{D39D0421-C702-4D38-A0E1-0450A315A752}" destId="{3ACF1B0A-D5F6-4911-8EE7-B6FEB03F38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76AD3A-1CDC-4448-8D15-B792C47C8F2E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94878F79-281E-447A-86BA-E48944CB0F81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PRIVREMENO UPISANI/PRETHODNO UPISANI  BIRAČ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7387F-D404-4071-9466-4AA5754488CE}" type="parTrans" cxnId="{8241122A-738B-48EA-B96C-2B3EB868FD2A}">
      <dgm:prSet/>
      <dgm:spPr/>
      <dgm:t>
        <a:bodyPr/>
        <a:lstStyle/>
        <a:p>
          <a:endParaRPr lang="hr-HR"/>
        </a:p>
      </dgm:t>
    </dgm:pt>
    <dgm:pt modelId="{19251F2C-6B6C-43DE-94AE-1AAE956875A5}" type="sibTrans" cxnId="{8241122A-738B-48EA-B96C-2B3EB868FD2A}">
      <dgm:prSet/>
      <dgm:spPr/>
      <dgm:t>
        <a:bodyPr/>
        <a:lstStyle/>
        <a:p>
          <a:endParaRPr lang="hr-HR" dirty="0"/>
        </a:p>
      </dgm:t>
    </dgm:pt>
    <dgm:pt modelId="{36D475A2-AFB6-45F4-828E-6234E5591E27}">
      <dgm:prSet phldrT="[Tekst]"/>
      <dgm:spPr/>
      <dgm:t>
        <a:bodyPr/>
        <a:lstStyle/>
        <a:p>
          <a:pPr algn="l"/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tzv. redovnom biračkom mjestu u izbornoj jedinici u kojoj ima prebivalište, za koje biračko mjesto je izvršio privremeni upis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C647E-E15C-472B-87FC-C8F3CEF3A9BA}" type="parTrans" cxnId="{908BCD1D-2EFB-4C13-B441-DC004C941580}">
      <dgm:prSet/>
      <dgm:spPr/>
      <dgm:t>
        <a:bodyPr/>
        <a:lstStyle/>
        <a:p>
          <a:endParaRPr lang="hr-HR"/>
        </a:p>
      </dgm:t>
    </dgm:pt>
    <dgm:pt modelId="{2A5BD13A-0408-4B15-9862-144992971C85}" type="sibTrans" cxnId="{908BCD1D-2EFB-4C13-B441-DC004C941580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6F898-9D0C-4AAE-973B-BE9B36B2460C}">
      <dgm:prSet phldrT="[Tekst]"/>
      <dgm:spPr/>
      <dgm:t>
        <a:bodyPr/>
        <a:lstStyle/>
        <a:p>
          <a:pPr algn="l"/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izvan izborne jedinice u kojoj birač ima prebivalište, za koje biračko mjesto je izvršio privremeni upis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7E3CF-F8D2-4EB8-8E67-F6A985CBBEC0}" type="parTrans" cxnId="{A63385F3-7E8F-4E4E-9BF0-FD1F1F908635}">
      <dgm:prSet/>
      <dgm:spPr/>
      <dgm:t>
        <a:bodyPr/>
        <a:lstStyle/>
        <a:p>
          <a:endParaRPr lang="hr-HR"/>
        </a:p>
      </dgm:t>
    </dgm:pt>
    <dgm:pt modelId="{7C54FDD8-19DB-41B8-84C1-247595C046DE}" type="sibTrans" cxnId="{A63385F3-7E8F-4E4E-9BF0-FD1F1F908635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5FA8E-BAA3-4507-85B3-443C7837711A}">
      <dgm:prSet phldrT="[Tekst]"/>
      <dgm:spPr/>
      <dgm:t>
        <a:bodyPr/>
        <a:lstStyle/>
        <a:p>
          <a:pPr algn="l"/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biračkom mjestu u sjedištu DKP-a za koje je izvršio prethodnu registraciju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802DB-DBAF-4A65-A0DB-575A9158CF44}" type="parTrans" cxnId="{DE5E64A9-681F-4D6A-9FE3-4D95A5610AFF}">
      <dgm:prSet/>
      <dgm:spPr/>
      <dgm:t>
        <a:bodyPr/>
        <a:lstStyle/>
        <a:p>
          <a:endParaRPr lang="hr-HR"/>
        </a:p>
      </dgm:t>
    </dgm:pt>
    <dgm:pt modelId="{5E001719-7EC7-47D3-9D29-A65A89BF876E}" type="sibTrans" cxnId="{DE5E64A9-681F-4D6A-9FE3-4D95A5610AFF}">
      <dgm:prSet/>
      <dgm:spPr/>
      <dgm:t>
        <a:bodyPr/>
        <a:lstStyle/>
        <a:p>
          <a:endParaRPr lang="hr-HR"/>
        </a:p>
      </dgm:t>
    </dgm:pt>
    <dgm:pt modelId="{C140D84B-B017-4991-AB34-F8FFE8B5DBE1}" type="pres">
      <dgm:prSet presAssocID="{3276AD3A-1CDC-4448-8D15-B792C47C8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E78CFA4-6A84-4429-B424-3BED70EA9D4C}" type="pres">
      <dgm:prSet presAssocID="{94878F79-281E-447A-86BA-E48944CB0F81}" presName="node" presStyleLbl="node1" presStyleIdx="0" presStyleCnt="4" custScaleX="1036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FD68C-E855-458C-A944-880A1CEC83BC}" type="pres">
      <dgm:prSet presAssocID="{19251F2C-6B6C-43DE-94AE-1AAE956875A5}" presName="sibTrans" presStyleLbl="sibTrans2D1" presStyleIdx="0" presStyleCnt="3" custScaleX="110805" custLinFactNeighborX="11690" custLinFactNeighborY="1382"/>
      <dgm:spPr/>
      <dgm:t>
        <a:bodyPr/>
        <a:lstStyle/>
        <a:p>
          <a:endParaRPr lang="hr-HR"/>
        </a:p>
      </dgm:t>
    </dgm:pt>
    <dgm:pt modelId="{0126F372-AF22-4ECF-B8FF-74D632036E94}" type="pres">
      <dgm:prSet presAssocID="{19251F2C-6B6C-43DE-94AE-1AAE956875A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46D5AECE-F5DF-4689-87FA-C3B66B852E88}" type="pres">
      <dgm:prSet presAssocID="{36D475A2-AFB6-45F4-828E-6234E5591E27}" presName="node" presStyleLbl="node1" presStyleIdx="1" presStyleCnt="4" custScaleX="111185" custLinFactNeighborX="-29677" custLinFactNeighborY="15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A409E9-2001-4993-A31A-76DE86CC4139}" type="pres">
      <dgm:prSet presAssocID="{2A5BD13A-0408-4B15-9862-144992971C85}" presName="sibTrans" presStyleLbl="sibTrans2D1" presStyleIdx="1" presStyleCnt="3" custScaleX="152302"/>
      <dgm:spPr/>
      <dgm:t>
        <a:bodyPr/>
        <a:lstStyle/>
        <a:p>
          <a:endParaRPr lang="hr-HR"/>
        </a:p>
      </dgm:t>
    </dgm:pt>
    <dgm:pt modelId="{201E765B-FDDD-4B15-AA8B-EA9BAD6BBF2B}" type="pres">
      <dgm:prSet presAssocID="{2A5BD13A-0408-4B15-9862-144992971C85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BFC9BBBE-FF35-4ED0-B584-A1F490FFB477}" type="pres">
      <dgm:prSet presAssocID="{70F6F898-9D0C-4AAE-973B-BE9B36B2460C}" presName="node" presStyleLbl="node1" presStyleIdx="2" presStyleCnt="4" custScaleX="115570" custLinFactNeighborX="-21047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4B5A41-DB40-4F8C-ABBA-41D8150B3F99}" type="pres">
      <dgm:prSet presAssocID="{7C54FDD8-19DB-41B8-84C1-247595C046DE}" presName="sibTrans" presStyleLbl="sibTrans2D1" presStyleIdx="2" presStyleCnt="3" custScaleX="185517"/>
      <dgm:spPr/>
      <dgm:t>
        <a:bodyPr/>
        <a:lstStyle/>
        <a:p>
          <a:endParaRPr lang="hr-HR"/>
        </a:p>
      </dgm:t>
    </dgm:pt>
    <dgm:pt modelId="{B64DBCCD-0F56-40A8-97EC-701F1EFD7E09}" type="pres">
      <dgm:prSet presAssocID="{7C54FDD8-19DB-41B8-84C1-247595C046DE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49542995-55DF-4E11-A9B6-5F7FAC0CCCF0}" type="pres">
      <dgm:prSet presAssocID="{4975FA8E-BAA3-4507-85B3-443C7837711A}" presName="node" presStyleLbl="node1" presStyleIdx="3" presStyleCnt="4" custLinFactNeighborX="64443" custLinFactNeighborY="-2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41122A-738B-48EA-B96C-2B3EB868FD2A}" srcId="{3276AD3A-1CDC-4448-8D15-B792C47C8F2E}" destId="{94878F79-281E-447A-86BA-E48944CB0F81}" srcOrd="0" destOrd="0" parTransId="{93B7387F-D404-4071-9466-4AA5754488CE}" sibTransId="{19251F2C-6B6C-43DE-94AE-1AAE956875A5}"/>
    <dgm:cxn modelId="{B8CC8BA1-0189-4C48-96A7-6A9EB8B6ECC1}" type="presOf" srcId="{19251F2C-6B6C-43DE-94AE-1AAE956875A5}" destId="{0126F372-AF22-4ECF-B8FF-74D632036E94}" srcOrd="1" destOrd="0" presId="urn:microsoft.com/office/officeart/2005/8/layout/process1"/>
    <dgm:cxn modelId="{33546EFB-98D7-48E2-B36A-FC62522150B7}" type="presOf" srcId="{2A5BD13A-0408-4B15-9862-144992971C85}" destId="{BEA409E9-2001-4993-A31A-76DE86CC4139}" srcOrd="0" destOrd="0" presId="urn:microsoft.com/office/officeart/2005/8/layout/process1"/>
    <dgm:cxn modelId="{0677FCA9-AAB4-4905-B243-754E88A77E61}" type="presOf" srcId="{19251F2C-6B6C-43DE-94AE-1AAE956875A5}" destId="{EBEFD68C-E855-458C-A944-880A1CEC83BC}" srcOrd="0" destOrd="0" presId="urn:microsoft.com/office/officeart/2005/8/layout/process1"/>
    <dgm:cxn modelId="{C284616C-F392-44CA-8DF0-A3D09D06413A}" type="presOf" srcId="{3276AD3A-1CDC-4448-8D15-B792C47C8F2E}" destId="{C140D84B-B017-4991-AB34-F8FFE8B5DBE1}" srcOrd="0" destOrd="0" presId="urn:microsoft.com/office/officeart/2005/8/layout/process1"/>
    <dgm:cxn modelId="{908BCD1D-2EFB-4C13-B441-DC004C941580}" srcId="{3276AD3A-1CDC-4448-8D15-B792C47C8F2E}" destId="{36D475A2-AFB6-45F4-828E-6234E5591E27}" srcOrd="1" destOrd="0" parTransId="{374C647E-E15C-472B-87FC-C8F3CEF3A9BA}" sibTransId="{2A5BD13A-0408-4B15-9862-144992971C85}"/>
    <dgm:cxn modelId="{F164554D-B509-4712-88D2-A329BCD50251}" type="presOf" srcId="{7C54FDD8-19DB-41B8-84C1-247595C046DE}" destId="{B64DBCCD-0F56-40A8-97EC-701F1EFD7E09}" srcOrd="1" destOrd="0" presId="urn:microsoft.com/office/officeart/2005/8/layout/process1"/>
    <dgm:cxn modelId="{A63385F3-7E8F-4E4E-9BF0-FD1F1F908635}" srcId="{3276AD3A-1CDC-4448-8D15-B792C47C8F2E}" destId="{70F6F898-9D0C-4AAE-973B-BE9B36B2460C}" srcOrd="2" destOrd="0" parTransId="{2407E3CF-F8D2-4EB8-8E67-F6A985CBBEC0}" sibTransId="{7C54FDD8-19DB-41B8-84C1-247595C046DE}"/>
    <dgm:cxn modelId="{1023292B-0B61-40D8-B782-72A027E33196}" type="presOf" srcId="{36D475A2-AFB6-45F4-828E-6234E5591E27}" destId="{46D5AECE-F5DF-4689-87FA-C3B66B852E88}" srcOrd="0" destOrd="0" presId="urn:microsoft.com/office/officeart/2005/8/layout/process1"/>
    <dgm:cxn modelId="{DE5E64A9-681F-4D6A-9FE3-4D95A5610AFF}" srcId="{3276AD3A-1CDC-4448-8D15-B792C47C8F2E}" destId="{4975FA8E-BAA3-4507-85B3-443C7837711A}" srcOrd="3" destOrd="0" parTransId="{C13802DB-DBAF-4A65-A0DB-575A9158CF44}" sibTransId="{5E001719-7EC7-47D3-9D29-A65A89BF876E}"/>
    <dgm:cxn modelId="{95AC94BB-6774-42DB-8929-2B192752A734}" type="presOf" srcId="{2A5BD13A-0408-4B15-9862-144992971C85}" destId="{201E765B-FDDD-4B15-AA8B-EA9BAD6BBF2B}" srcOrd="1" destOrd="0" presId="urn:microsoft.com/office/officeart/2005/8/layout/process1"/>
    <dgm:cxn modelId="{A16D021D-869A-49CA-BAD8-9DF58878F7C2}" type="presOf" srcId="{7C54FDD8-19DB-41B8-84C1-247595C046DE}" destId="{184B5A41-DB40-4F8C-ABBA-41D8150B3F99}" srcOrd="0" destOrd="0" presId="urn:microsoft.com/office/officeart/2005/8/layout/process1"/>
    <dgm:cxn modelId="{D0E90024-3206-47E0-9F20-13DBEE3245C9}" type="presOf" srcId="{4975FA8E-BAA3-4507-85B3-443C7837711A}" destId="{49542995-55DF-4E11-A9B6-5F7FAC0CCCF0}" srcOrd="0" destOrd="0" presId="urn:microsoft.com/office/officeart/2005/8/layout/process1"/>
    <dgm:cxn modelId="{E4B97BD0-D831-4639-BEA0-D6A8289F081D}" type="presOf" srcId="{70F6F898-9D0C-4AAE-973B-BE9B36B2460C}" destId="{BFC9BBBE-FF35-4ED0-B584-A1F490FFB477}" srcOrd="0" destOrd="0" presId="urn:microsoft.com/office/officeart/2005/8/layout/process1"/>
    <dgm:cxn modelId="{5D0B5A3C-8813-42F5-A6D4-07EC4038E7C7}" type="presOf" srcId="{94878F79-281E-447A-86BA-E48944CB0F81}" destId="{3E78CFA4-6A84-4429-B424-3BED70EA9D4C}" srcOrd="0" destOrd="0" presId="urn:microsoft.com/office/officeart/2005/8/layout/process1"/>
    <dgm:cxn modelId="{1767F223-7B3C-4963-A2F1-4890C0EA878F}" type="presParOf" srcId="{C140D84B-B017-4991-AB34-F8FFE8B5DBE1}" destId="{3E78CFA4-6A84-4429-B424-3BED70EA9D4C}" srcOrd="0" destOrd="0" presId="urn:microsoft.com/office/officeart/2005/8/layout/process1"/>
    <dgm:cxn modelId="{3B23AEF6-C61E-4238-B2AF-795BDBCCF140}" type="presParOf" srcId="{C140D84B-B017-4991-AB34-F8FFE8B5DBE1}" destId="{EBEFD68C-E855-458C-A944-880A1CEC83BC}" srcOrd="1" destOrd="0" presId="urn:microsoft.com/office/officeart/2005/8/layout/process1"/>
    <dgm:cxn modelId="{D639C3D8-5B27-4972-8993-B20043D6FE21}" type="presParOf" srcId="{EBEFD68C-E855-458C-A944-880A1CEC83BC}" destId="{0126F372-AF22-4ECF-B8FF-74D632036E94}" srcOrd="0" destOrd="0" presId="urn:microsoft.com/office/officeart/2005/8/layout/process1"/>
    <dgm:cxn modelId="{2A2975B2-9D4A-44EF-9E36-3634D62B148E}" type="presParOf" srcId="{C140D84B-B017-4991-AB34-F8FFE8B5DBE1}" destId="{46D5AECE-F5DF-4689-87FA-C3B66B852E88}" srcOrd="2" destOrd="0" presId="urn:microsoft.com/office/officeart/2005/8/layout/process1"/>
    <dgm:cxn modelId="{ED034548-1E12-44A7-B0ED-FCDABC74F3F4}" type="presParOf" srcId="{C140D84B-B017-4991-AB34-F8FFE8B5DBE1}" destId="{BEA409E9-2001-4993-A31A-76DE86CC4139}" srcOrd="3" destOrd="0" presId="urn:microsoft.com/office/officeart/2005/8/layout/process1"/>
    <dgm:cxn modelId="{6CA3E882-5D1B-4BA0-B10D-A09286020510}" type="presParOf" srcId="{BEA409E9-2001-4993-A31A-76DE86CC4139}" destId="{201E765B-FDDD-4B15-AA8B-EA9BAD6BBF2B}" srcOrd="0" destOrd="0" presId="urn:microsoft.com/office/officeart/2005/8/layout/process1"/>
    <dgm:cxn modelId="{20C1E883-5F07-4F3F-A708-677622AF7708}" type="presParOf" srcId="{C140D84B-B017-4991-AB34-F8FFE8B5DBE1}" destId="{BFC9BBBE-FF35-4ED0-B584-A1F490FFB477}" srcOrd="4" destOrd="0" presId="urn:microsoft.com/office/officeart/2005/8/layout/process1"/>
    <dgm:cxn modelId="{D1C86480-8554-45DE-A6D6-EFD3087B768D}" type="presParOf" srcId="{C140D84B-B017-4991-AB34-F8FFE8B5DBE1}" destId="{184B5A41-DB40-4F8C-ABBA-41D8150B3F99}" srcOrd="5" destOrd="0" presId="urn:microsoft.com/office/officeart/2005/8/layout/process1"/>
    <dgm:cxn modelId="{11570DC1-EE51-4994-B4C1-11EB765FEBE3}" type="presParOf" srcId="{184B5A41-DB40-4F8C-ABBA-41D8150B3F99}" destId="{B64DBCCD-0F56-40A8-97EC-701F1EFD7E09}" srcOrd="0" destOrd="0" presId="urn:microsoft.com/office/officeart/2005/8/layout/process1"/>
    <dgm:cxn modelId="{8CC289BA-B967-4FB9-951B-51BA10BBC6E6}" type="presParOf" srcId="{C140D84B-B017-4991-AB34-F8FFE8B5DBE1}" destId="{49542995-55DF-4E11-A9B6-5F7FAC0CCCF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76AD3A-1CDC-4448-8D15-B792C47C8F2E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4878F79-281E-447A-86BA-E48944CB0F81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 SA TZV. ŽUTOM POTVRDOM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7387F-D404-4071-9466-4AA5754488CE}" type="parTrans" cxnId="{8241122A-738B-48EA-B96C-2B3EB868FD2A}">
      <dgm:prSet/>
      <dgm:spPr/>
      <dgm:t>
        <a:bodyPr/>
        <a:lstStyle/>
        <a:p>
          <a:endParaRPr lang="hr-HR"/>
        </a:p>
      </dgm:t>
    </dgm:pt>
    <dgm:pt modelId="{19251F2C-6B6C-43DE-94AE-1AAE956875A5}" type="sibTrans" cxnId="{8241122A-738B-48EA-B96C-2B3EB868FD2A}">
      <dgm:prSet/>
      <dgm:spPr/>
      <dgm:t>
        <a:bodyPr/>
        <a:lstStyle/>
        <a:p>
          <a:endParaRPr lang="hr-HR" dirty="0"/>
        </a:p>
      </dgm:t>
    </dgm:pt>
    <dgm:pt modelId="{36D475A2-AFB6-45F4-828E-6234E5591E27}">
      <dgm:prSet phldrT="[Tekst]"/>
      <dgm:spPr/>
      <dgm:t>
        <a:bodyPr/>
        <a:lstStyle/>
        <a:p>
          <a:pPr algn="l"/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bilo kojem tzv. redovnom biračkom mjestu u izbornoj jedinici u kojoj ima prebivalište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C647E-E15C-472B-87FC-C8F3CEF3A9BA}" type="parTrans" cxnId="{908BCD1D-2EFB-4C13-B441-DC004C941580}">
      <dgm:prSet/>
      <dgm:spPr/>
      <dgm:t>
        <a:bodyPr/>
        <a:lstStyle/>
        <a:p>
          <a:endParaRPr lang="hr-HR"/>
        </a:p>
      </dgm:t>
    </dgm:pt>
    <dgm:pt modelId="{2A5BD13A-0408-4B15-9862-144992971C85}" type="sibTrans" cxnId="{908BCD1D-2EFB-4C13-B441-DC004C941580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6F898-9D0C-4AAE-973B-BE9B36B2460C}">
      <dgm:prSet phldrT="[Tekst]"/>
      <dgm:spPr/>
      <dgm:t>
        <a:bodyPr/>
        <a:lstStyle/>
        <a:p>
          <a:pPr algn="l"/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bilo kojem posebnom biračkom mjestu  određenom izvan izborne jedinice u kojoj ima prebivalište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7E3CF-F8D2-4EB8-8E67-F6A985CBBEC0}" type="parTrans" cxnId="{A63385F3-7E8F-4E4E-9BF0-FD1F1F908635}">
      <dgm:prSet/>
      <dgm:spPr/>
      <dgm:t>
        <a:bodyPr/>
        <a:lstStyle/>
        <a:p>
          <a:endParaRPr lang="hr-HR"/>
        </a:p>
      </dgm:t>
    </dgm:pt>
    <dgm:pt modelId="{7C54FDD8-19DB-41B8-84C1-247595C046DE}" type="sibTrans" cxnId="{A63385F3-7E8F-4E4E-9BF0-FD1F1F908635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5FA8E-BAA3-4507-85B3-443C7837711A}">
      <dgm:prSet phldrT="[Tekst]"/>
      <dgm:spPr/>
      <dgm:t>
        <a:bodyPr/>
        <a:lstStyle/>
        <a:p>
          <a:pPr algn="l"/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bilo kojem biračkom mjestu u sjedištu DKP-a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802DB-DBAF-4A65-A0DB-575A9158CF44}" type="parTrans" cxnId="{DE5E64A9-681F-4D6A-9FE3-4D95A5610AFF}">
      <dgm:prSet/>
      <dgm:spPr/>
      <dgm:t>
        <a:bodyPr/>
        <a:lstStyle/>
        <a:p>
          <a:endParaRPr lang="hr-HR"/>
        </a:p>
      </dgm:t>
    </dgm:pt>
    <dgm:pt modelId="{5E001719-7EC7-47D3-9D29-A65A89BF876E}" type="sibTrans" cxnId="{DE5E64A9-681F-4D6A-9FE3-4D95A5610AFF}">
      <dgm:prSet/>
      <dgm:spPr/>
      <dgm:t>
        <a:bodyPr/>
        <a:lstStyle/>
        <a:p>
          <a:endParaRPr lang="hr-HR"/>
        </a:p>
      </dgm:t>
    </dgm:pt>
    <dgm:pt modelId="{C140D84B-B017-4991-AB34-F8FFE8B5DBE1}" type="pres">
      <dgm:prSet presAssocID="{3276AD3A-1CDC-4448-8D15-B792C47C8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E78CFA4-6A84-4429-B424-3BED70EA9D4C}" type="pres">
      <dgm:prSet presAssocID="{94878F79-281E-447A-86BA-E48944CB0F8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FD68C-E855-458C-A944-880A1CEC83BC}" type="pres">
      <dgm:prSet presAssocID="{19251F2C-6B6C-43DE-94AE-1AAE956875A5}" presName="sibTrans" presStyleLbl="sibTrans2D1" presStyleIdx="0" presStyleCnt="3" custScaleX="110805" custLinFactNeighborX="11690" custLinFactNeighborY="1382"/>
      <dgm:spPr/>
      <dgm:t>
        <a:bodyPr/>
        <a:lstStyle/>
        <a:p>
          <a:endParaRPr lang="hr-HR"/>
        </a:p>
      </dgm:t>
    </dgm:pt>
    <dgm:pt modelId="{0126F372-AF22-4ECF-B8FF-74D632036E94}" type="pres">
      <dgm:prSet presAssocID="{19251F2C-6B6C-43DE-94AE-1AAE956875A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46D5AECE-F5DF-4689-87FA-C3B66B852E88}" type="pres">
      <dgm:prSet presAssocID="{36D475A2-AFB6-45F4-828E-6234E5591E27}" presName="node" presStyleLbl="node1" presStyleIdx="1" presStyleCnt="4" custScaleX="111185" custLinFactNeighborX="-29677" custLinFactNeighborY="154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A409E9-2001-4993-A31A-76DE86CC4139}" type="pres">
      <dgm:prSet presAssocID="{2A5BD13A-0408-4B15-9862-144992971C85}" presName="sibTrans" presStyleLbl="sibTrans2D1" presStyleIdx="1" presStyleCnt="3" custScaleX="152302"/>
      <dgm:spPr/>
      <dgm:t>
        <a:bodyPr/>
        <a:lstStyle/>
        <a:p>
          <a:endParaRPr lang="hr-HR"/>
        </a:p>
      </dgm:t>
    </dgm:pt>
    <dgm:pt modelId="{201E765B-FDDD-4B15-AA8B-EA9BAD6BBF2B}" type="pres">
      <dgm:prSet presAssocID="{2A5BD13A-0408-4B15-9862-144992971C85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BFC9BBBE-FF35-4ED0-B584-A1F490FFB477}" type="pres">
      <dgm:prSet presAssocID="{70F6F898-9D0C-4AAE-973B-BE9B36B2460C}" presName="node" presStyleLbl="node1" presStyleIdx="2" presStyleCnt="4" custScaleX="115570" custLinFactNeighborX="-21047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4B5A41-DB40-4F8C-ABBA-41D8150B3F99}" type="pres">
      <dgm:prSet presAssocID="{7C54FDD8-19DB-41B8-84C1-247595C046DE}" presName="sibTrans" presStyleLbl="sibTrans2D1" presStyleIdx="2" presStyleCnt="3" custScaleX="185517"/>
      <dgm:spPr/>
      <dgm:t>
        <a:bodyPr/>
        <a:lstStyle/>
        <a:p>
          <a:endParaRPr lang="hr-HR"/>
        </a:p>
      </dgm:t>
    </dgm:pt>
    <dgm:pt modelId="{B64DBCCD-0F56-40A8-97EC-701F1EFD7E09}" type="pres">
      <dgm:prSet presAssocID="{7C54FDD8-19DB-41B8-84C1-247595C046DE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49542995-55DF-4E11-A9B6-5F7FAC0CCCF0}" type="pres">
      <dgm:prSet presAssocID="{4975FA8E-BAA3-4507-85B3-443C7837711A}" presName="node" presStyleLbl="node1" presStyleIdx="3" presStyleCnt="4" custLinFactNeighborX="64443" custLinFactNeighborY="-2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41122A-738B-48EA-B96C-2B3EB868FD2A}" srcId="{3276AD3A-1CDC-4448-8D15-B792C47C8F2E}" destId="{94878F79-281E-447A-86BA-E48944CB0F81}" srcOrd="0" destOrd="0" parTransId="{93B7387F-D404-4071-9466-4AA5754488CE}" sibTransId="{19251F2C-6B6C-43DE-94AE-1AAE956875A5}"/>
    <dgm:cxn modelId="{B8CC8BA1-0189-4C48-96A7-6A9EB8B6ECC1}" type="presOf" srcId="{19251F2C-6B6C-43DE-94AE-1AAE956875A5}" destId="{0126F372-AF22-4ECF-B8FF-74D632036E94}" srcOrd="1" destOrd="0" presId="urn:microsoft.com/office/officeart/2005/8/layout/process1"/>
    <dgm:cxn modelId="{33546EFB-98D7-48E2-B36A-FC62522150B7}" type="presOf" srcId="{2A5BD13A-0408-4B15-9862-144992971C85}" destId="{BEA409E9-2001-4993-A31A-76DE86CC4139}" srcOrd="0" destOrd="0" presId="urn:microsoft.com/office/officeart/2005/8/layout/process1"/>
    <dgm:cxn modelId="{0677FCA9-AAB4-4905-B243-754E88A77E61}" type="presOf" srcId="{19251F2C-6B6C-43DE-94AE-1AAE956875A5}" destId="{EBEFD68C-E855-458C-A944-880A1CEC83BC}" srcOrd="0" destOrd="0" presId="urn:microsoft.com/office/officeart/2005/8/layout/process1"/>
    <dgm:cxn modelId="{C284616C-F392-44CA-8DF0-A3D09D06413A}" type="presOf" srcId="{3276AD3A-1CDC-4448-8D15-B792C47C8F2E}" destId="{C140D84B-B017-4991-AB34-F8FFE8B5DBE1}" srcOrd="0" destOrd="0" presId="urn:microsoft.com/office/officeart/2005/8/layout/process1"/>
    <dgm:cxn modelId="{908BCD1D-2EFB-4C13-B441-DC004C941580}" srcId="{3276AD3A-1CDC-4448-8D15-B792C47C8F2E}" destId="{36D475A2-AFB6-45F4-828E-6234E5591E27}" srcOrd="1" destOrd="0" parTransId="{374C647E-E15C-472B-87FC-C8F3CEF3A9BA}" sibTransId="{2A5BD13A-0408-4B15-9862-144992971C85}"/>
    <dgm:cxn modelId="{F164554D-B509-4712-88D2-A329BCD50251}" type="presOf" srcId="{7C54FDD8-19DB-41B8-84C1-247595C046DE}" destId="{B64DBCCD-0F56-40A8-97EC-701F1EFD7E09}" srcOrd="1" destOrd="0" presId="urn:microsoft.com/office/officeart/2005/8/layout/process1"/>
    <dgm:cxn modelId="{A63385F3-7E8F-4E4E-9BF0-FD1F1F908635}" srcId="{3276AD3A-1CDC-4448-8D15-B792C47C8F2E}" destId="{70F6F898-9D0C-4AAE-973B-BE9B36B2460C}" srcOrd="2" destOrd="0" parTransId="{2407E3CF-F8D2-4EB8-8E67-F6A985CBBEC0}" sibTransId="{7C54FDD8-19DB-41B8-84C1-247595C046DE}"/>
    <dgm:cxn modelId="{1023292B-0B61-40D8-B782-72A027E33196}" type="presOf" srcId="{36D475A2-AFB6-45F4-828E-6234E5591E27}" destId="{46D5AECE-F5DF-4689-87FA-C3B66B852E88}" srcOrd="0" destOrd="0" presId="urn:microsoft.com/office/officeart/2005/8/layout/process1"/>
    <dgm:cxn modelId="{DE5E64A9-681F-4D6A-9FE3-4D95A5610AFF}" srcId="{3276AD3A-1CDC-4448-8D15-B792C47C8F2E}" destId="{4975FA8E-BAA3-4507-85B3-443C7837711A}" srcOrd="3" destOrd="0" parTransId="{C13802DB-DBAF-4A65-A0DB-575A9158CF44}" sibTransId="{5E001719-7EC7-47D3-9D29-A65A89BF876E}"/>
    <dgm:cxn modelId="{95AC94BB-6774-42DB-8929-2B192752A734}" type="presOf" srcId="{2A5BD13A-0408-4B15-9862-144992971C85}" destId="{201E765B-FDDD-4B15-AA8B-EA9BAD6BBF2B}" srcOrd="1" destOrd="0" presId="urn:microsoft.com/office/officeart/2005/8/layout/process1"/>
    <dgm:cxn modelId="{A16D021D-869A-49CA-BAD8-9DF58878F7C2}" type="presOf" srcId="{7C54FDD8-19DB-41B8-84C1-247595C046DE}" destId="{184B5A41-DB40-4F8C-ABBA-41D8150B3F99}" srcOrd="0" destOrd="0" presId="urn:microsoft.com/office/officeart/2005/8/layout/process1"/>
    <dgm:cxn modelId="{D0E90024-3206-47E0-9F20-13DBEE3245C9}" type="presOf" srcId="{4975FA8E-BAA3-4507-85B3-443C7837711A}" destId="{49542995-55DF-4E11-A9B6-5F7FAC0CCCF0}" srcOrd="0" destOrd="0" presId="urn:microsoft.com/office/officeart/2005/8/layout/process1"/>
    <dgm:cxn modelId="{E4B97BD0-D831-4639-BEA0-D6A8289F081D}" type="presOf" srcId="{70F6F898-9D0C-4AAE-973B-BE9B36B2460C}" destId="{BFC9BBBE-FF35-4ED0-B584-A1F490FFB477}" srcOrd="0" destOrd="0" presId="urn:microsoft.com/office/officeart/2005/8/layout/process1"/>
    <dgm:cxn modelId="{5D0B5A3C-8813-42F5-A6D4-07EC4038E7C7}" type="presOf" srcId="{94878F79-281E-447A-86BA-E48944CB0F81}" destId="{3E78CFA4-6A84-4429-B424-3BED70EA9D4C}" srcOrd="0" destOrd="0" presId="urn:microsoft.com/office/officeart/2005/8/layout/process1"/>
    <dgm:cxn modelId="{1767F223-7B3C-4963-A2F1-4890C0EA878F}" type="presParOf" srcId="{C140D84B-B017-4991-AB34-F8FFE8B5DBE1}" destId="{3E78CFA4-6A84-4429-B424-3BED70EA9D4C}" srcOrd="0" destOrd="0" presId="urn:microsoft.com/office/officeart/2005/8/layout/process1"/>
    <dgm:cxn modelId="{3B23AEF6-C61E-4238-B2AF-795BDBCCF140}" type="presParOf" srcId="{C140D84B-B017-4991-AB34-F8FFE8B5DBE1}" destId="{EBEFD68C-E855-458C-A944-880A1CEC83BC}" srcOrd="1" destOrd="0" presId="urn:microsoft.com/office/officeart/2005/8/layout/process1"/>
    <dgm:cxn modelId="{D639C3D8-5B27-4972-8993-B20043D6FE21}" type="presParOf" srcId="{EBEFD68C-E855-458C-A944-880A1CEC83BC}" destId="{0126F372-AF22-4ECF-B8FF-74D632036E94}" srcOrd="0" destOrd="0" presId="urn:microsoft.com/office/officeart/2005/8/layout/process1"/>
    <dgm:cxn modelId="{2A2975B2-9D4A-44EF-9E36-3634D62B148E}" type="presParOf" srcId="{C140D84B-B017-4991-AB34-F8FFE8B5DBE1}" destId="{46D5AECE-F5DF-4689-87FA-C3B66B852E88}" srcOrd="2" destOrd="0" presId="urn:microsoft.com/office/officeart/2005/8/layout/process1"/>
    <dgm:cxn modelId="{ED034548-1E12-44A7-B0ED-FCDABC74F3F4}" type="presParOf" srcId="{C140D84B-B017-4991-AB34-F8FFE8B5DBE1}" destId="{BEA409E9-2001-4993-A31A-76DE86CC4139}" srcOrd="3" destOrd="0" presId="urn:microsoft.com/office/officeart/2005/8/layout/process1"/>
    <dgm:cxn modelId="{6CA3E882-5D1B-4BA0-B10D-A09286020510}" type="presParOf" srcId="{BEA409E9-2001-4993-A31A-76DE86CC4139}" destId="{201E765B-FDDD-4B15-AA8B-EA9BAD6BBF2B}" srcOrd="0" destOrd="0" presId="urn:microsoft.com/office/officeart/2005/8/layout/process1"/>
    <dgm:cxn modelId="{20C1E883-5F07-4F3F-A708-677622AF7708}" type="presParOf" srcId="{C140D84B-B017-4991-AB34-F8FFE8B5DBE1}" destId="{BFC9BBBE-FF35-4ED0-B584-A1F490FFB477}" srcOrd="4" destOrd="0" presId="urn:microsoft.com/office/officeart/2005/8/layout/process1"/>
    <dgm:cxn modelId="{D1C86480-8554-45DE-A6D6-EFD3087B768D}" type="presParOf" srcId="{C140D84B-B017-4991-AB34-F8FFE8B5DBE1}" destId="{184B5A41-DB40-4F8C-ABBA-41D8150B3F99}" srcOrd="5" destOrd="0" presId="urn:microsoft.com/office/officeart/2005/8/layout/process1"/>
    <dgm:cxn modelId="{11570DC1-EE51-4994-B4C1-11EB765FEBE3}" type="presParOf" srcId="{184B5A41-DB40-4F8C-ABBA-41D8150B3F99}" destId="{B64DBCCD-0F56-40A8-97EC-701F1EFD7E09}" srcOrd="0" destOrd="0" presId="urn:microsoft.com/office/officeart/2005/8/layout/process1"/>
    <dgm:cxn modelId="{8CC289BA-B967-4FB9-951B-51BA10BBC6E6}" type="presParOf" srcId="{C140D84B-B017-4991-AB34-F8FFE8B5DBE1}" destId="{49542995-55DF-4E11-A9B6-5F7FAC0CCCF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923085-C3C7-4883-8F4B-70816B36EA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8C28B3-CEC9-44D4-BF1C-A53E85E06D47}" type="pres">
      <dgm:prSet presAssocID="{A7923085-C3C7-4883-8F4B-70816B36EA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</dgm:ptLst>
  <dgm:cxnLst>
    <dgm:cxn modelId="{1368276C-826F-4E0E-9ED9-B323D34AB520}" type="presOf" srcId="{A7923085-C3C7-4883-8F4B-70816B36EA94}" destId="{F68C28B3-CEC9-44D4-BF1C-A53E85E06D47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76AD3A-1CDC-4448-8D15-B792C47C8F2E}" type="doc">
      <dgm:prSet loTypeId="urn:microsoft.com/office/officeart/2005/8/layout/process1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36D475A2-AFB6-45F4-828E-6234E5591E27}">
      <dgm:prSet phldrT="[Tekst]" custT="1"/>
      <dgm:spPr/>
      <dgm:t>
        <a:bodyPr/>
        <a:lstStyle/>
        <a:p>
          <a:pPr algn="l"/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na brodu</a:t>
          </a:r>
          <a:endParaRPr lang="hr-H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C647E-E15C-472B-87FC-C8F3CEF3A9BA}" type="parTrans" cxnId="{908BCD1D-2EFB-4C13-B441-DC004C941580}">
      <dgm:prSet/>
      <dgm:spPr/>
      <dgm:t>
        <a:bodyPr/>
        <a:lstStyle/>
        <a:p>
          <a:endParaRPr lang="hr-HR"/>
        </a:p>
      </dgm:t>
    </dgm:pt>
    <dgm:pt modelId="{2A5BD13A-0408-4B15-9862-144992971C85}" type="sibTrans" cxnId="{908BCD1D-2EFB-4C13-B441-DC004C941580}">
      <dgm:prSet custT="1"/>
      <dgm:spPr/>
      <dgm:t>
        <a:bodyPr/>
        <a:lstStyle/>
        <a:p>
          <a:r>
            <a:rPr lang="hr-HR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6F898-9D0C-4AAE-973B-BE9B36B2460C}">
      <dgm:prSet phldrT="[Tekst]" custT="1"/>
      <dgm:spPr/>
      <dgm:t>
        <a:bodyPr/>
        <a:lstStyle/>
        <a:p>
          <a:pPr algn="l"/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u zatvoru ili kaznionici </a:t>
          </a:r>
          <a:endParaRPr lang="hr-H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7E3CF-F8D2-4EB8-8E67-F6A985CBBEC0}" type="parTrans" cxnId="{A63385F3-7E8F-4E4E-9BF0-FD1F1F908635}">
      <dgm:prSet/>
      <dgm:spPr/>
      <dgm:t>
        <a:bodyPr/>
        <a:lstStyle/>
        <a:p>
          <a:endParaRPr lang="hr-HR"/>
        </a:p>
      </dgm:t>
    </dgm:pt>
    <dgm:pt modelId="{7C54FDD8-19DB-41B8-84C1-247595C046DE}" type="sibTrans" cxnId="{A63385F3-7E8F-4E4E-9BF0-FD1F1F908635}">
      <dgm:prSet custT="1"/>
      <dgm:spPr/>
      <dgm:t>
        <a:bodyPr/>
        <a:lstStyle/>
        <a:p>
          <a:r>
            <a:rPr lang="hr-HR" sz="20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5FA8E-BAA3-4507-85B3-443C7837711A}">
      <dgm:prSet phldrT="[Tekst]" custT="1"/>
      <dgm:spPr/>
      <dgm:t>
        <a:bodyPr/>
        <a:lstStyle/>
        <a:p>
          <a:pPr algn="l"/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u ustanovi socijalne skrbi</a:t>
          </a:r>
          <a:endParaRPr lang="hr-H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802DB-DBAF-4A65-A0DB-575A9158CF44}" type="parTrans" cxnId="{DE5E64A9-681F-4D6A-9FE3-4D95A5610AFF}">
      <dgm:prSet/>
      <dgm:spPr/>
      <dgm:t>
        <a:bodyPr/>
        <a:lstStyle/>
        <a:p>
          <a:endParaRPr lang="hr-HR"/>
        </a:p>
      </dgm:t>
    </dgm:pt>
    <dgm:pt modelId="{5E001719-7EC7-47D3-9D29-A65A89BF876E}" type="sibTrans" cxnId="{DE5E64A9-681F-4D6A-9FE3-4D95A5610AFF}">
      <dgm:prSet/>
      <dgm:spPr/>
      <dgm:t>
        <a:bodyPr/>
        <a:lstStyle/>
        <a:p>
          <a:endParaRPr lang="hr-HR"/>
        </a:p>
      </dgm:t>
    </dgm:pt>
    <dgm:pt modelId="{94878F79-281E-447A-86BA-E48944CB0F81}">
      <dgm:prSet phldrT="[Tekst]" custT="1"/>
      <dgm:spPr/>
      <dgm:t>
        <a:bodyPr/>
        <a:lstStyle/>
        <a:p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hr-HR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posebnom biračkom mjestu određenom u vojarni</a:t>
          </a:r>
          <a:endParaRPr lang="hr-H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51F2C-6B6C-43DE-94AE-1AAE956875A5}" type="sibTrans" cxnId="{8241122A-738B-48EA-B96C-2B3EB868FD2A}">
      <dgm:prSet custT="1"/>
      <dgm:spPr/>
      <dgm:t>
        <a:bodyPr/>
        <a:lstStyle/>
        <a:p>
          <a:r>
            <a:rPr lang="hr-HR" sz="18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8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7387F-D404-4071-9466-4AA5754488CE}" type="parTrans" cxnId="{8241122A-738B-48EA-B96C-2B3EB868FD2A}">
      <dgm:prSet/>
      <dgm:spPr/>
      <dgm:t>
        <a:bodyPr/>
        <a:lstStyle/>
        <a:p>
          <a:endParaRPr lang="hr-HR"/>
        </a:p>
      </dgm:t>
    </dgm:pt>
    <dgm:pt modelId="{C140D84B-B017-4991-AB34-F8FFE8B5DBE1}" type="pres">
      <dgm:prSet presAssocID="{3276AD3A-1CDC-4448-8D15-B792C47C8F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E78CFA4-6A84-4429-B424-3BED70EA9D4C}" type="pres">
      <dgm:prSet presAssocID="{94878F79-281E-447A-86BA-E48944CB0F81}" presName="node" presStyleLbl="node1" presStyleIdx="0" presStyleCnt="4" custLinFactNeighborX="-149" custLinFactNeighborY="100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EFD68C-E855-458C-A944-880A1CEC83BC}" type="pres">
      <dgm:prSet presAssocID="{19251F2C-6B6C-43DE-94AE-1AAE956875A5}" presName="sibTrans" presStyleLbl="sibTrans2D1" presStyleIdx="0" presStyleCnt="3" custScaleX="196676" custLinFactNeighborX="5147" custLinFactNeighborY="5843"/>
      <dgm:spPr/>
      <dgm:t>
        <a:bodyPr/>
        <a:lstStyle/>
        <a:p>
          <a:endParaRPr lang="hr-HR"/>
        </a:p>
      </dgm:t>
    </dgm:pt>
    <dgm:pt modelId="{0126F372-AF22-4ECF-B8FF-74D632036E94}" type="pres">
      <dgm:prSet presAssocID="{19251F2C-6B6C-43DE-94AE-1AAE956875A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46D5AECE-F5DF-4689-87FA-C3B66B852E88}" type="pres">
      <dgm:prSet presAssocID="{36D475A2-AFB6-45F4-828E-6234E5591E27}" presName="node" presStyleLbl="node1" presStyleIdx="1" presStyleCnt="4" custScaleX="93995" custLinFactNeighborX="-6540" custLinFactNeighborY="21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A409E9-2001-4993-A31A-76DE86CC4139}" type="pres">
      <dgm:prSet presAssocID="{2A5BD13A-0408-4B15-9862-144992971C85}" presName="sibTrans" presStyleLbl="sibTrans2D1" presStyleIdx="1" presStyleCnt="3" custScaleX="212031" custLinFactNeighborX="15259"/>
      <dgm:spPr/>
      <dgm:t>
        <a:bodyPr/>
        <a:lstStyle/>
        <a:p>
          <a:endParaRPr lang="hr-HR"/>
        </a:p>
      </dgm:t>
    </dgm:pt>
    <dgm:pt modelId="{201E765B-FDDD-4B15-AA8B-EA9BAD6BBF2B}" type="pres">
      <dgm:prSet presAssocID="{2A5BD13A-0408-4B15-9862-144992971C85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BFC9BBBE-FF35-4ED0-B584-A1F490FFB477}" type="pres">
      <dgm:prSet presAssocID="{70F6F898-9D0C-4AAE-973B-BE9B36B2460C}" presName="node" presStyleLbl="node1" presStyleIdx="2" presStyleCnt="4" custScaleX="95074" custLinFactNeighborX="-21047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4B5A41-DB40-4F8C-ABBA-41D8150B3F99}" type="pres">
      <dgm:prSet presAssocID="{7C54FDD8-19DB-41B8-84C1-247595C046DE}" presName="sibTrans" presStyleLbl="sibTrans2D1" presStyleIdx="2" presStyleCnt="3" custScaleX="185517" custLinFactNeighborX="7000" custLinFactNeighborY="2230"/>
      <dgm:spPr/>
      <dgm:t>
        <a:bodyPr/>
        <a:lstStyle/>
        <a:p>
          <a:endParaRPr lang="hr-HR"/>
        </a:p>
      </dgm:t>
    </dgm:pt>
    <dgm:pt modelId="{B64DBCCD-0F56-40A8-97EC-701F1EFD7E09}" type="pres">
      <dgm:prSet presAssocID="{7C54FDD8-19DB-41B8-84C1-247595C046DE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49542995-55DF-4E11-A9B6-5F7FAC0CCCF0}" type="pres">
      <dgm:prSet presAssocID="{4975FA8E-BAA3-4507-85B3-443C7837711A}" presName="node" presStyleLbl="node1" presStyleIdx="3" presStyleCnt="4" custLinFactNeighborX="64443" custLinFactNeighborY="-2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241122A-738B-48EA-B96C-2B3EB868FD2A}" srcId="{3276AD3A-1CDC-4448-8D15-B792C47C8F2E}" destId="{94878F79-281E-447A-86BA-E48944CB0F81}" srcOrd="0" destOrd="0" parTransId="{93B7387F-D404-4071-9466-4AA5754488CE}" sibTransId="{19251F2C-6B6C-43DE-94AE-1AAE956875A5}"/>
    <dgm:cxn modelId="{B8CC8BA1-0189-4C48-96A7-6A9EB8B6ECC1}" type="presOf" srcId="{19251F2C-6B6C-43DE-94AE-1AAE956875A5}" destId="{0126F372-AF22-4ECF-B8FF-74D632036E94}" srcOrd="1" destOrd="0" presId="urn:microsoft.com/office/officeart/2005/8/layout/process1"/>
    <dgm:cxn modelId="{33546EFB-98D7-48E2-B36A-FC62522150B7}" type="presOf" srcId="{2A5BD13A-0408-4B15-9862-144992971C85}" destId="{BEA409E9-2001-4993-A31A-76DE86CC4139}" srcOrd="0" destOrd="0" presId="urn:microsoft.com/office/officeart/2005/8/layout/process1"/>
    <dgm:cxn modelId="{0677FCA9-AAB4-4905-B243-754E88A77E61}" type="presOf" srcId="{19251F2C-6B6C-43DE-94AE-1AAE956875A5}" destId="{EBEFD68C-E855-458C-A944-880A1CEC83BC}" srcOrd="0" destOrd="0" presId="urn:microsoft.com/office/officeart/2005/8/layout/process1"/>
    <dgm:cxn modelId="{C284616C-F392-44CA-8DF0-A3D09D06413A}" type="presOf" srcId="{3276AD3A-1CDC-4448-8D15-B792C47C8F2E}" destId="{C140D84B-B017-4991-AB34-F8FFE8B5DBE1}" srcOrd="0" destOrd="0" presId="urn:microsoft.com/office/officeart/2005/8/layout/process1"/>
    <dgm:cxn modelId="{908BCD1D-2EFB-4C13-B441-DC004C941580}" srcId="{3276AD3A-1CDC-4448-8D15-B792C47C8F2E}" destId="{36D475A2-AFB6-45F4-828E-6234E5591E27}" srcOrd="1" destOrd="0" parTransId="{374C647E-E15C-472B-87FC-C8F3CEF3A9BA}" sibTransId="{2A5BD13A-0408-4B15-9862-144992971C85}"/>
    <dgm:cxn modelId="{F164554D-B509-4712-88D2-A329BCD50251}" type="presOf" srcId="{7C54FDD8-19DB-41B8-84C1-247595C046DE}" destId="{B64DBCCD-0F56-40A8-97EC-701F1EFD7E09}" srcOrd="1" destOrd="0" presId="urn:microsoft.com/office/officeart/2005/8/layout/process1"/>
    <dgm:cxn modelId="{A63385F3-7E8F-4E4E-9BF0-FD1F1F908635}" srcId="{3276AD3A-1CDC-4448-8D15-B792C47C8F2E}" destId="{70F6F898-9D0C-4AAE-973B-BE9B36B2460C}" srcOrd="2" destOrd="0" parTransId="{2407E3CF-F8D2-4EB8-8E67-F6A985CBBEC0}" sibTransId="{7C54FDD8-19DB-41B8-84C1-247595C046DE}"/>
    <dgm:cxn modelId="{1023292B-0B61-40D8-B782-72A027E33196}" type="presOf" srcId="{36D475A2-AFB6-45F4-828E-6234E5591E27}" destId="{46D5AECE-F5DF-4689-87FA-C3B66B852E88}" srcOrd="0" destOrd="0" presId="urn:microsoft.com/office/officeart/2005/8/layout/process1"/>
    <dgm:cxn modelId="{DE5E64A9-681F-4D6A-9FE3-4D95A5610AFF}" srcId="{3276AD3A-1CDC-4448-8D15-B792C47C8F2E}" destId="{4975FA8E-BAA3-4507-85B3-443C7837711A}" srcOrd="3" destOrd="0" parTransId="{C13802DB-DBAF-4A65-A0DB-575A9158CF44}" sibTransId="{5E001719-7EC7-47D3-9D29-A65A89BF876E}"/>
    <dgm:cxn modelId="{95AC94BB-6774-42DB-8929-2B192752A734}" type="presOf" srcId="{2A5BD13A-0408-4B15-9862-144992971C85}" destId="{201E765B-FDDD-4B15-AA8B-EA9BAD6BBF2B}" srcOrd="1" destOrd="0" presId="urn:microsoft.com/office/officeart/2005/8/layout/process1"/>
    <dgm:cxn modelId="{A16D021D-869A-49CA-BAD8-9DF58878F7C2}" type="presOf" srcId="{7C54FDD8-19DB-41B8-84C1-247595C046DE}" destId="{184B5A41-DB40-4F8C-ABBA-41D8150B3F99}" srcOrd="0" destOrd="0" presId="urn:microsoft.com/office/officeart/2005/8/layout/process1"/>
    <dgm:cxn modelId="{D0E90024-3206-47E0-9F20-13DBEE3245C9}" type="presOf" srcId="{4975FA8E-BAA3-4507-85B3-443C7837711A}" destId="{49542995-55DF-4E11-A9B6-5F7FAC0CCCF0}" srcOrd="0" destOrd="0" presId="urn:microsoft.com/office/officeart/2005/8/layout/process1"/>
    <dgm:cxn modelId="{E4B97BD0-D831-4639-BEA0-D6A8289F081D}" type="presOf" srcId="{70F6F898-9D0C-4AAE-973B-BE9B36B2460C}" destId="{BFC9BBBE-FF35-4ED0-B584-A1F490FFB477}" srcOrd="0" destOrd="0" presId="urn:microsoft.com/office/officeart/2005/8/layout/process1"/>
    <dgm:cxn modelId="{5D0B5A3C-8813-42F5-A6D4-07EC4038E7C7}" type="presOf" srcId="{94878F79-281E-447A-86BA-E48944CB0F81}" destId="{3E78CFA4-6A84-4429-B424-3BED70EA9D4C}" srcOrd="0" destOrd="0" presId="urn:microsoft.com/office/officeart/2005/8/layout/process1"/>
    <dgm:cxn modelId="{1767F223-7B3C-4963-A2F1-4890C0EA878F}" type="presParOf" srcId="{C140D84B-B017-4991-AB34-F8FFE8B5DBE1}" destId="{3E78CFA4-6A84-4429-B424-3BED70EA9D4C}" srcOrd="0" destOrd="0" presId="urn:microsoft.com/office/officeart/2005/8/layout/process1"/>
    <dgm:cxn modelId="{3B23AEF6-C61E-4238-B2AF-795BDBCCF140}" type="presParOf" srcId="{C140D84B-B017-4991-AB34-F8FFE8B5DBE1}" destId="{EBEFD68C-E855-458C-A944-880A1CEC83BC}" srcOrd="1" destOrd="0" presId="urn:microsoft.com/office/officeart/2005/8/layout/process1"/>
    <dgm:cxn modelId="{D639C3D8-5B27-4972-8993-B20043D6FE21}" type="presParOf" srcId="{EBEFD68C-E855-458C-A944-880A1CEC83BC}" destId="{0126F372-AF22-4ECF-B8FF-74D632036E94}" srcOrd="0" destOrd="0" presId="urn:microsoft.com/office/officeart/2005/8/layout/process1"/>
    <dgm:cxn modelId="{2A2975B2-9D4A-44EF-9E36-3634D62B148E}" type="presParOf" srcId="{C140D84B-B017-4991-AB34-F8FFE8B5DBE1}" destId="{46D5AECE-F5DF-4689-87FA-C3B66B852E88}" srcOrd="2" destOrd="0" presId="urn:microsoft.com/office/officeart/2005/8/layout/process1"/>
    <dgm:cxn modelId="{ED034548-1E12-44A7-B0ED-FCDABC74F3F4}" type="presParOf" srcId="{C140D84B-B017-4991-AB34-F8FFE8B5DBE1}" destId="{BEA409E9-2001-4993-A31A-76DE86CC4139}" srcOrd="3" destOrd="0" presId="urn:microsoft.com/office/officeart/2005/8/layout/process1"/>
    <dgm:cxn modelId="{6CA3E882-5D1B-4BA0-B10D-A09286020510}" type="presParOf" srcId="{BEA409E9-2001-4993-A31A-76DE86CC4139}" destId="{201E765B-FDDD-4B15-AA8B-EA9BAD6BBF2B}" srcOrd="0" destOrd="0" presId="urn:microsoft.com/office/officeart/2005/8/layout/process1"/>
    <dgm:cxn modelId="{20C1E883-5F07-4F3F-A708-677622AF7708}" type="presParOf" srcId="{C140D84B-B017-4991-AB34-F8FFE8B5DBE1}" destId="{BFC9BBBE-FF35-4ED0-B584-A1F490FFB477}" srcOrd="4" destOrd="0" presId="urn:microsoft.com/office/officeart/2005/8/layout/process1"/>
    <dgm:cxn modelId="{D1C86480-8554-45DE-A6D6-EFD3087B768D}" type="presParOf" srcId="{C140D84B-B017-4991-AB34-F8FFE8B5DBE1}" destId="{184B5A41-DB40-4F8C-ABBA-41D8150B3F99}" srcOrd="5" destOrd="0" presId="urn:microsoft.com/office/officeart/2005/8/layout/process1"/>
    <dgm:cxn modelId="{11570DC1-EE51-4994-B4C1-11EB765FEBE3}" type="presParOf" srcId="{184B5A41-DB40-4F8C-ABBA-41D8150B3F99}" destId="{B64DBCCD-0F56-40A8-97EC-701F1EFD7E09}" srcOrd="0" destOrd="0" presId="urn:microsoft.com/office/officeart/2005/8/layout/process1"/>
    <dgm:cxn modelId="{8CC289BA-B967-4FB9-951B-51BA10BBC6E6}" type="presParOf" srcId="{C140D84B-B017-4991-AB34-F8FFE8B5DBE1}" destId="{49542995-55DF-4E11-A9B6-5F7FAC0CCCF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EDA121F-5142-4EED-B49B-5546E25CC930}" type="doc">
      <dgm:prSet loTypeId="urn:microsoft.com/office/officeart/2005/8/layout/hierarchy3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9EFC0782-AB6D-4071-BB15-2B64ECE24863}">
      <dgm:prSet phldrT="[Tekst]"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Član 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3F9FD3A1-06B2-480E-AFD2-1EAA580BD131}" type="parTrans" cxnId="{FAC09473-13A2-4FDB-8AD8-ED0FA3816F81}">
      <dgm:prSet/>
      <dgm:spPr/>
      <dgm:t>
        <a:bodyPr/>
        <a:lstStyle/>
        <a:p>
          <a:endParaRPr lang="hr-HR"/>
        </a:p>
      </dgm:t>
    </dgm:pt>
    <dgm:pt modelId="{C56F9A16-C9C3-4F14-A9B5-2B4E1E39AE8F}" type="sibTrans" cxnId="{FAC09473-13A2-4FDB-8AD8-ED0FA3816F81}">
      <dgm:prSet/>
      <dgm:spPr/>
      <dgm:t>
        <a:bodyPr/>
        <a:lstStyle/>
        <a:p>
          <a:endParaRPr lang="hr-HR"/>
        </a:p>
      </dgm:t>
    </dgm:pt>
    <dgm:pt modelId="{84C3AF8F-5E29-4887-8622-E54DF4B8B058}">
      <dgm:prSet phldrT="[Tekst]"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Član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7B13509A-2F70-4C5C-A4FE-1800896C854F}" type="parTrans" cxnId="{549508EB-5870-4E58-A51D-BD9A4D25D7B0}">
      <dgm:prSet/>
      <dgm:spPr/>
      <dgm:t>
        <a:bodyPr/>
        <a:lstStyle/>
        <a:p>
          <a:endParaRPr lang="hr-HR"/>
        </a:p>
      </dgm:t>
    </dgm:pt>
    <dgm:pt modelId="{24DD7A00-E0AC-4873-B5D3-9108CD5E92DE}" type="sibTrans" cxnId="{549508EB-5870-4E58-A51D-BD9A4D25D7B0}">
      <dgm:prSet/>
      <dgm:spPr/>
      <dgm:t>
        <a:bodyPr/>
        <a:lstStyle/>
        <a:p>
          <a:endParaRPr lang="hr-HR"/>
        </a:p>
      </dgm:t>
    </dgm:pt>
    <dgm:pt modelId="{66FE06C0-A4F9-4890-8913-915E7D97C976}">
      <dgm:prSet phldrT="[Teks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hr-HR" sz="1800" smtClean="0">
              <a:latin typeface="Times New Roman" pitchFamily="18" charset="0"/>
              <a:cs typeface="Times New Roman" pitchFamily="18" charset="0"/>
            </a:rPr>
            <a:t>Zamjenik predsjednika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2AA7EFCA-0C7B-4C60-B5C6-E34765B08C29}" type="parTrans" cxnId="{B04DE670-7C0E-4FA4-B5ED-816B3AD420C7}">
      <dgm:prSet/>
      <dgm:spPr/>
      <dgm:t>
        <a:bodyPr/>
        <a:lstStyle/>
        <a:p>
          <a:endParaRPr lang="hr-HR"/>
        </a:p>
      </dgm:t>
    </dgm:pt>
    <dgm:pt modelId="{4AD53D37-DB7A-4B1B-AE92-0A2E54698CCD}" type="sibTrans" cxnId="{B04DE670-7C0E-4FA4-B5ED-816B3AD420C7}">
      <dgm:prSet/>
      <dgm:spPr/>
      <dgm:t>
        <a:bodyPr/>
        <a:lstStyle/>
        <a:p>
          <a:endParaRPr lang="hr-HR"/>
        </a:p>
      </dgm:t>
    </dgm:pt>
    <dgm:pt modelId="{7085FA6C-1573-433A-A26C-3EC68E43B0CF}">
      <dgm:prSet phldrT="[Tekst]"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05942B96-84CE-4133-9971-0F4D8A2FB619}" type="parTrans" cxnId="{2D691D13-F3BF-4985-8B5E-6751DEC5DF87}">
      <dgm:prSet/>
      <dgm:spPr/>
      <dgm:t>
        <a:bodyPr/>
        <a:lstStyle/>
        <a:p>
          <a:endParaRPr lang="hr-HR"/>
        </a:p>
      </dgm:t>
    </dgm:pt>
    <dgm:pt modelId="{74BDC5C9-37C7-4F8C-98BA-3C61149C0B7E}" type="sibTrans" cxnId="{2D691D13-F3BF-4985-8B5E-6751DEC5DF87}">
      <dgm:prSet/>
      <dgm:spPr/>
      <dgm:t>
        <a:bodyPr/>
        <a:lstStyle/>
        <a:p>
          <a:endParaRPr lang="hr-HR"/>
        </a:p>
      </dgm:t>
    </dgm:pt>
    <dgm:pt modelId="{E217A8D1-7220-4E66-BD0B-A125AB083A53}">
      <dgm:prSet phldrT="[Tekst]"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97E4CB4D-7DD6-4650-99CE-32DE5B8B9225}" type="parTrans" cxnId="{678B89D2-38D9-40BB-B490-A052F6E41A80}">
      <dgm:prSet/>
      <dgm:spPr/>
      <dgm:t>
        <a:bodyPr/>
        <a:lstStyle/>
        <a:p>
          <a:endParaRPr lang="hr-HR"/>
        </a:p>
      </dgm:t>
    </dgm:pt>
    <dgm:pt modelId="{FA57890D-A403-415D-ACDF-B536FD85F14F}" type="sibTrans" cxnId="{678B89D2-38D9-40BB-B490-A052F6E41A80}">
      <dgm:prSet/>
      <dgm:spPr/>
      <dgm:t>
        <a:bodyPr/>
        <a:lstStyle/>
        <a:p>
          <a:endParaRPr lang="hr-HR"/>
        </a:p>
      </dgm:t>
    </dgm:pt>
    <dgm:pt modelId="{B5DA2D1B-E9C3-4801-99B7-11E07EE3D17B}">
      <dgm:prSet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Član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31775A08-B8B8-4C6F-9E10-C13D361D9479}" type="parTrans" cxnId="{8AC94AB8-7287-4EC9-8116-7E3015CD9F0C}">
      <dgm:prSet/>
      <dgm:spPr/>
      <dgm:t>
        <a:bodyPr/>
        <a:lstStyle/>
        <a:p>
          <a:endParaRPr lang="hr-HR"/>
        </a:p>
      </dgm:t>
    </dgm:pt>
    <dgm:pt modelId="{4B2CF600-F031-46A1-BED3-7D6C258F60A4}" type="sibTrans" cxnId="{8AC94AB8-7287-4EC9-8116-7E3015CD9F0C}">
      <dgm:prSet/>
      <dgm:spPr/>
      <dgm:t>
        <a:bodyPr/>
        <a:lstStyle/>
        <a:p>
          <a:endParaRPr lang="hr-HR"/>
        </a:p>
      </dgm:t>
    </dgm:pt>
    <dgm:pt modelId="{178EF6AA-66A2-4259-91E9-E2A199E271F4}">
      <dgm:prSet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Član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9E36CCC5-5826-46BD-934F-8C11DA1CD7E0}" type="parTrans" cxnId="{524F552B-6B87-43A9-A38D-775CF3A2B5FD}">
      <dgm:prSet/>
      <dgm:spPr/>
      <dgm:t>
        <a:bodyPr/>
        <a:lstStyle/>
        <a:p>
          <a:endParaRPr lang="hr-HR"/>
        </a:p>
      </dgm:t>
    </dgm:pt>
    <dgm:pt modelId="{BEEA700E-94FE-4E67-9355-2D3834C817F7}" type="sibTrans" cxnId="{524F552B-6B87-43A9-A38D-775CF3A2B5FD}">
      <dgm:prSet/>
      <dgm:spPr/>
      <dgm:t>
        <a:bodyPr/>
        <a:lstStyle/>
        <a:p>
          <a:endParaRPr lang="hr-HR"/>
        </a:p>
      </dgm:t>
    </dgm:pt>
    <dgm:pt modelId="{AC2BD300-2C65-439A-912D-0EF15A695518}">
      <dgm:prSet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BF43CF19-9B67-4FFB-8445-423F9497B44E}" type="parTrans" cxnId="{5C2D8777-25C2-4AEE-BD55-BF490416072C}">
      <dgm:prSet/>
      <dgm:spPr/>
      <dgm:t>
        <a:bodyPr/>
        <a:lstStyle/>
        <a:p>
          <a:endParaRPr lang="hr-HR"/>
        </a:p>
      </dgm:t>
    </dgm:pt>
    <dgm:pt modelId="{F56A2919-3A0C-4B4C-ACD0-7D0B80C3F620}" type="sibTrans" cxnId="{5C2D8777-25C2-4AEE-BD55-BF490416072C}">
      <dgm:prSet/>
      <dgm:spPr/>
      <dgm:t>
        <a:bodyPr/>
        <a:lstStyle/>
        <a:p>
          <a:endParaRPr lang="hr-HR"/>
        </a:p>
      </dgm:t>
    </dgm:pt>
    <dgm:pt modelId="{D0B96FBD-A9D3-477D-9702-3B506571D91B}">
      <dgm:prSet custT="1"/>
      <dgm:spPr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2990DE28-D91A-442D-A64E-D41AB7675B42}" type="parTrans" cxnId="{1A85AB13-69B7-4966-8C1B-F2C6323518F2}">
      <dgm:prSet/>
      <dgm:spPr/>
      <dgm:t>
        <a:bodyPr/>
        <a:lstStyle/>
        <a:p>
          <a:endParaRPr lang="hr-HR"/>
        </a:p>
      </dgm:t>
    </dgm:pt>
    <dgm:pt modelId="{E5152EF1-FEDC-42FA-8393-6D3334DB0E61}" type="sibTrans" cxnId="{1A85AB13-69B7-4966-8C1B-F2C6323518F2}">
      <dgm:prSet/>
      <dgm:spPr/>
      <dgm:t>
        <a:bodyPr/>
        <a:lstStyle/>
        <a:p>
          <a:endParaRPr lang="hr-HR"/>
        </a:p>
      </dgm:t>
    </dgm:pt>
    <dgm:pt modelId="{EC02400B-5D2E-4C41-9319-A4619C541CE8}">
      <dgm:prSet phldrT="[Tekst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hr-HR" sz="1800" dirty="0" smtClean="0">
              <a:latin typeface="Times New Roman" pitchFamily="18" charset="0"/>
              <a:cs typeface="Times New Roman" pitchFamily="18" charset="0"/>
            </a:rPr>
            <a:t>Predsjednik </a:t>
          </a:r>
          <a:endParaRPr lang="hr-HR" sz="1800" dirty="0">
            <a:latin typeface="Times New Roman" pitchFamily="18" charset="0"/>
            <a:cs typeface="Times New Roman" pitchFamily="18" charset="0"/>
          </a:endParaRPr>
        </a:p>
      </dgm:t>
    </dgm:pt>
    <dgm:pt modelId="{43C4BF75-0CAA-45C7-AB22-FA57E4F8B0DD}" type="sibTrans" cxnId="{F8177A6C-95C4-4417-8347-0CF4BAF5D893}">
      <dgm:prSet/>
      <dgm:spPr/>
      <dgm:t>
        <a:bodyPr/>
        <a:lstStyle/>
        <a:p>
          <a:endParaRPr lang="hr-HR"/>
        </a:p>
      </dgm:t>
    </dgm:pt>
    <dgm:pt modelId="{AE48FD72-89CC-4C75-8CF3-92EE3CEE7409}" type="parTrans" cxnId="{F8177A6C-95C4-4417-8347-0CF4BAF5D893}">
      <dgm:prSet/>
      <dgm:spPr/>
      <dgm:t>
        <a:bodyPr/>
        <a:lstStyle/>
        <a:p>
          <a:endParaRPr lang="hr-HR"/>
        </a:p>
      </dgm:t>
    </dgm:pt>
    <dgm:pt modelId="{8E4BCCDC-CBDC-4148-BC8C-551340552D20}" type="pres">
      <dgm:prSet presAssocID="{FEDA121F-5142-4EED-B49B-5546E25CC9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EAB7008-9C9F-4ED1-98A4-937D8A8E8EFB}" type="pres">
      <dgm:prSet presAssocID="{EC02400B-5D2E-4C41-9319-A4619C541CE8}" presName="root" presStyleCnt="0"/>
      <dgm:spPr/>
      <dgm:t>
        <a:bodyPr/>
        <a:lstStyle/>
        <a:p>
          <a:endParaRPr lang="hr-HR"/>
        </a:p>
      </dgm:t>
    </dgm:pt>
    <dgm:pt modelId="{682241C2-16E3-48FD-BBC4-A53C35F60C8C}" type="pres">
      <dgm:prSet presAssocID="{EC02400B-5D2E-4C41-9319-A4619C541CE8}" presName="rootComposite" presStyleCnt="0"/>
      <dgm:spPr/>
      <dgm:t>
        <a:bodyPr/>
        <a:lstStyle/>
        <a:p>
          <a:endParaRPr lang="hr-HR"/>
        </a:p>
      </dgm:t>
    </dgm:pt>
    <dgm:pt modelId="{50C3E67C-45E1-488B-8E42-B9867B11B54F}" type="pres">
      <dgm:prSet presAssocID="{EC02400B-5D2E-4C41-9319-A4619C541CE8}" presName="rootText" presStyleLbl="node1" presStyleIdx="0" presStyleCnt="2"/>
      <dgm:spPr/>
      <dgm:t>
        <a:bodyPr/>
        <a:lstStyle/>
        <a:p>
          <a:endParaRPr lang="hr-HR"/>
        </a:p>
      </dgm:t>
    </dgm:pt>
    <dgm:pt modelId="{66CCC86E-D7F0-48AE-90AD-1E0531F5E7F2}" type="pres">
      <dgm:prSet presAssocID="{EC02400B-5D2E-4C41-9319-A4619C541CE8}" presName="rootConnector" presStyleLbl="node1" presStyleIdx="0" presStyleCnt="2"/>
      <dgm:spPr/>
      <dgm:t>
        <a:bodyPr/>
        <a:lstStyle/>
        <a:p>
          <a:endParaRPr lang="hr-HR"/>
        </a:p>
      </dgm:t>
    </dgm:pt>
    <dgm:pt modelId="{889DE0B8-D05F-446A-9694-F3E87E5B4951}" type="pres">
      <dgm:prSet presAssocID="{EC02400B-5D2E-4C41-9319-A4619C541CE8}" presName="childShape" presStyleCnt="0"/>
      <dgm:spPr/>
      <dgm:t>
        <a:bodyPr/>
        <a:lstStyle/>
        <a:p>
          <a:endParaRPr lang="hr-HR"/>
        </a:p>
      </dgm:t>
    </dgm:pt>
    <dgm:pt modelId="{E0EA0FDD-5DBF-49F4-9915-D02CF896F11A}" type="pres">
      <dgm:prSet presAssocID="{3F9FD3A1-06B2-480E-AFD2-1EAA580BD131}" presName="Name13" presStyleLbl="parChTrans1D2" presStyleIdx="0" presStyleCnt="8"/>
      <dgm:spPr/>
      <dgm:t>
        <a:bodyPr/>
        <a:lstStyle/>
        <a:p>
          <a:endParaRPr lang="hr-HR"/>
        </a:p>
      </dgm:t>
    </dgm:pt>
    <dgm:pt modelId="{C4EC798F-8E10-4311-9B80-C7C5D6372623}" type="pres">
      <dgm:prSet presAssocID="{9EFC0782-AB6D-4071-BB15-2B64ECE24863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C1AA28-09A1-4D7F-AAE5-8C1863A3CD77}" type="pres">
      <dgm:prSet presAssocID="{7B13509A-2F70-4C5C-A4FE-1800896C854F}" presName="Name13" presStyleLbl="parChTrans1D2" presStyleIdx="1" presStyleCnt="8"/>
      <dgm:spPr/>
      <dgm:t>
        <a:bodyPr/>
        <a:lstStyle/>
        <a:p>
          <a:endParaRPr lang="hr-HR"/>
        </a:p>
      </dgm:t>
    </dgm:pt>
    <dgm:pt modelId="{14B97E4B-9961-49BF-B881-F20E4310624F}" type="pres">
      <dgm:prSet presAssocID="{84C3AF8F-5E29-4887-8622-E54DF4B8B058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4961F2-D530-4E2B-9E30-F59C8568275B}" type="pres">
      <dgm:prSet presAssocID="{31775A08-B8B8-4C6F-9E10-C13D361D9479}" presName="Name13" presStyleLbl="parChTrans1D2" presStyleIdx="2" presStyleCnt="8"/>
      <dgm:spPr/>
      <dgm:t>
        <a:bodyPr/>
        <a:lstStyle/>
        <a:p>
          <a:endParaRPr lang="hr-HR"/>
        </a:p>
      </dgm:t>
    </dgm:pt>
    <dgm:pt modelId="{818126F1-A0BA-4A05-AB90-50606A4E9C2C}" type="pres">
      <dgm:prSet presAssocID="{B5DA2D1B-E9C3-4801-99B7-11E07EE3D17B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939D72-A7A4-4BC6-B13A-9DAEB55A6C21}" type="pres">
      <dgm:prSet presAssocID="{9E36CCC5-5826-46BD-934F-8C11DA1CD7E0}" presName="Name13" presStyleLbl="parChTrans1D2" presStyleIdx="3" presStyleCnt="8"/>
      <dgm:spPr/>
      <dgm:t>
        <a:bodyPr/>
        <a:lstStyle/>
        <a:p>
          <a:endParaRPr lang="hr-HR"/>
        </a:p>
      </dgm:t>
    </dgm:pt>
    <dgm:pt modelId="{9FA8708E-F106-4FFB-B781-4A9CD3EE9F2C}" type="pres">
      <dgm:prSet presAssocID="{178EF6AA-66A2-4259-91E9-E2A199E271F4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0DEF2E-97EA-4DA5-ADCE-1FFCDC603A4F}" type="pres">
      <dgm:prSet presAssocID="{66FE06C0-A4F9-4890-8913-915E7D97C976}" presName="root" presStyleCnt="0"/>
      <dgm:spPr/>
      <dgm:t>
        <a:bodyPr/>
        <a:lstStyle/>
        <a:p>
          <a:endParaRPr lang="hr-HR"/>
        </a:p>
      </dgm:t>
    </dgm:pt>
    <dgm:pt modelId="{3D5D9FC0-2769-447E-8133-86A21A73B97E}" type="pres">
      <dgm:prSet presAssocID="{66FE06C0-A4F9-4890-8913-915E7D97C976}" presName="rootComposite" presStyleCnt="0"/>
      <dgm:spPr/>
      <dgm:t>
        <a:bodyPr/>
        <a:lstStyle/>
        <a:p>
          <a:endParaRPr lang="hr-HR"/>
        </a:p>
      </dgm:t>
    </dgm:pt>
    <dgm:pt modelId="{ED84DC9D-A470-4D86-AE46-40F4A8FC5B8C}" type="pres">
      <dgm:prSet presAssocID="{66FE06C0-A4F9-4890-8913-915E7D97C976}" presName="rootText" presStyleLbl="node1" presStyleIdx="1" presStyleCnt="2"/>
      <dgm:spPr/>
      <dgm:t>
        <a:bodyPr/>
        <a:lstStyle/>
        <a:p>
          <a:endParaRPr lang="hr-HR"/>
        </a:p>
      </dgm:t>
    </dgm:pt>
    <dgm:pt modelId="{870FA48E-14E4-44CB-8731-11E08ED4A7F2}" type="pres">
      <dgm:prSet presAssocID="{66FE06C0-A4F9-4890-8913-915E7D97C976}" presName="rootConnector" presStyleLbl="node1" presStyleIdx="1" presStyleCnt="2"/>
      <dgm:spPr/>
      <dgm:t>
        <a:bodyPr/>
        <a:lstStyle/>
        <a:p>
          <a:endParaRPr lang="hr-HR"/>
        </a:p>
      </dgm:t>
    </dgm:pt>
    <dgm:pt modelId="{7C7688CF-BD2F-4D1B-980F-57EC824E59EC}" type="pres">
      <dgm:prSet presAssocID="{66FE06C0-A4F9-4890-8913-915E7D97C976}" presName="childShape" presStyleCnt="0"/>
      <dgm:spPr/>
      <dgm:t>
        <a:bodyPr/>
        <a:lstStyle/>
        <a:p>
          <a:endParaRPr lang="hr-HR"/>
        </a:p>
      </dgm:t>
    </dgm:pt>
    <dgm:pt modelId="{4AED51C2-9B56-4DAF-804A-5E6DCAE0FB7E}" type="pres">
      <dgm:prSet presAssocID="{05942B96-84CE-4133-9971-0F4D8A2FB619}" presName="Name13" presStyleLbl="parChTrans1D2" presStyleIdx="4" presStyleCnt="8"/>
      <dgm:spPr/>
      <dgm:t>
        <a:bodyPr/>
        <a:lstStyle/>
        <a:p>
          <a:endParaRPr lang="hr-HR"/>
        </a:p>
      </dgm:t>
    </dgm:pt>
    <dgm:pt modelId="{9415410E-330F-4D53-BCB3-CD95015DE4A3}" type="pres">
      <dgm:prSet presAssocID="{7085FA6C-1573-433A-A26C-3EC68E43B0CF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9770FE-2202-4213-9091-64B7E8DD0F20}" type="pres">
      <dgm:prSet presAssocID="{97E4CB4D-7DD6-4650-99CE-32DE5B8B9225}" presName="Name13" presStyleLbl="parChTrans1D2" presStyleIdx="5" presStyleCnt="8"/>
      <dgm:spPr/>
      <dgm:t>
        <a:bodyPr/>
        <a:lstStyle/>
        <a:p>
          <a:endParaRPr lang="hr-HR"/>
        </a:p>
      </dgm:t>
    </dgm:pt>
    <dgm:pt modelId="{4182EAE3-CCAC-4375-A3A7-69BDA0BEB811}" type="pres">
      <dgm:prSet presAssocID="{E217A8D1-7220-4E66-BD0B-A125AB083A53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9677E6-548F-43A5-91C5-EC3310A37DB3}" type="pres">
      <dgm:prSet presAssocID="{BF43CF19-9B67-4FFB-8445-423F9497B44E}" presName="Name13" presStyleLbl="parChTrans1D2" presStyleIdx="6" presStyleCnt="8"/>
      <dgm:spPr/>
      <dgm:t>
        <a:bodyPr/>
        <a:lstStyle/>
        <a:p>
          <a:endParaRPr lang="hr-HR"/>
        </a:p>
      </dgm:t>
    </dgm:pt>
    <dgm:pt modelId="{C6D26322-6411-4CF8-9E5B-706617478A3E}" type="pres">
      <dgm:prSet presAssocID="{AC2BD300-2C65-439A-912D-0EF15A695518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CCDAF5-0492-4D71-9C1D-42CC500D8D2D}" type="pres">
      <dgm:prSet presAssocID="{2990DE28-D91A-442D-A64E-D41AB7675B42}" presName="Name13" presStyleLbl="parChTrans1D2" presStyleIdx="7" presStyleCnt="8"/>
      <dgm:spPr/>
      <dgm:t>
        <a:bodyPr/>
        <a:lstStyle/>
        <a:p>
          <a:endParaRPr lang="hr-HR"/>
        </a:p>
      </dgm:t>
    </dgm:pt>
    <dgm:pt modelId="{40516E5C-DF6F-45AD-96F8-F0F29E0794A6}" type="pres">
      <dgm:prSet presAssocID="{D0B96FBD-A9D3-477D-9702-3B506571D91B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322C968-1102-4DE0-B85B-EC4816FE9704}" type="presOf" srcId="{EC02400B-5D2E-4C41-9319-A4619C541CE8}" destId="{50C3E67C-45E1-488B-8E42-B9867B11B54F}" srcOrd="0" destOrd="0" presId="urn:microsoft.com/office/officeart/2005/8/layout/hierarchy3"/>
    <dgm:cxn modelId="{2D691D13-F3BF-4985-8B5E-6751DEC5DF87}" srcId="{66FE06C0-A4F9-4890-8913-915E7D97C976}" destId="{7085FA6C-1573-433A-A26C-3EC68E43B0CF}" srcOrd="0" destOrd="0" parTransId="{05942B96-84CE-4133-9971-0F4D8A2FB619}" sibTransId="{74BDC5C9-37C7-4F8C-98BA-3C61149C0B7E}"/>
    <dgm:cxn modelId="{FB7CFD28-B37D-4880-AD04-FD23EDBFC2DA}" type="presOf" srcId="{31775A08-B8B8-4C6F-9E10-C13D361D9479}" destId="{974961F2-D530-4E2B-9E30-F59C8568275B}" srcOrd="0" destOrd="0" presId="urn:microsoft.com/office/officeart/2005/8/layout/hierarchy3"/>
    <dgm:cxn modelId="{549508EB-5870-4E58-A51D-BD9A4D25D7B0}" srcId="{EC02400B-5D2E-4C41-9319-A4619C541CE8}" destId="{84C3AF8F-5E29-4887-8622-E54DF4B8B058}" srcOrd="1" destOrd="0" parTransId="{7B13509A-2F70-4C5C-A4FE-1800896C854F}" sibTransId="{24DD7A00-E0AC-4873-B5D3-9108CD5E92DE}"/>
    <dgm:cxn modelId="{CBEF1E8E-3F23-44EB-AF30-E65E1E83F3DB}" type="presOf" srcId="{66FE06C0-A4F9-4890-8913-915E7D97C976}" destId="{870FA48E-14E4-44CB-8731-11E08ED4A7F2}" srcOrd="1" destOrd="0" presId="urn:microsoft.com/office/officeart/2005/8/layout/hierarchy3"/>
    <dgm:cxn modelId="{A1E70772-B239-4D49-B6FE-43E2D2A85BE8}" type="presOf" srcId="{97E4CB4D-7DD6-4650-99CE-32DE5B8B9225}" destId="{849770FE-2202-4213-9091-64B7E8DD0F20}" srcOrd="0" destOrd="0" presId="urn:microsoft.com/office/officeart/2005/8/layout/hierarchy3"/>
    <dgm:cxn modelId="{0D0EA1F7-C330-4671-A6BC-EE6073F75A98}" type="presOf" srcId="{D0B96FBD-A9D3-477D-9702-3B506571D91B}" destId="{40516E5C-DF6F-45AD-96F8-F0F29E0794A6}" srcOrd="0" destOrd="0" presId="urn:microsoft.com/office/officeart/2005/8/layout/hierarchy3"/>
    <dgm:cxn modelId="{A32A2920-D89E-41BE-B4EC-8F33B67407F6}" type="presOf" srcId="{B5DA2D1B-E9C3-4801-99B7-11E07EE3D17B}" destId="{818126F1-A0BA-4A05-AB90-50606A4E9C2C}" srcOrd="0" destOrd="0" presId="urn:microsoft.com/office/officeart/2005/8/layout/hierarchy3"/>
    <dgm:cxn modelId="{DE606768-5CFB-456C-80C2-F722B5150058}" type="presOf" srcId="{EC02400B-5D2E-4C41-9319-A4619C541CE8}" destId="{66CCC86E-D7F0-48AE-90AD-1E0531F5E7F2}" srcOrd="1" destOrd="0" presId="urn:microsoft.com/office/officeart/2005/8/layout/hierarchy3"/>
    <dgm:cxn modelId="{86954B4D-5898-448A-9612-21CEFE458120}" type="presOf" srcId="{BF43CF19-9B67-4FFB-8445-423F9497B44E}" destId="{4D9677E6-548F-43A5-91C5-EC3310A37DB3}" srcOrd="0" destOrd="0" presId="urn:microsoft.com/office/officeart/2005/8/layout/hierarchy3"/>
    <dgm:cxn modelId="{23D8AB47-E998-4064-849C-4878DBCDEFF8}" type="presOf" srcId="{3F9FD3A1-06B2-480E-AFD2-1EAA580BD131}" destId="{E0EA0FDD-5DBF-49F4-9915-D02CF896F11A}" srcOrd="0" destOrd="0" presId="urn:microsoft.com/office/officeart/2005/8/layout/hierarchy3"/>
    <dgm:cxn modelId="{E49F7A22-FDCD-45E3-A716-C81E08DD4ED3}" type="presOf" srcId="{7085FA6C-1573-433A-A26C-3EC68E43B0CF}" destId="{9415410E-330F-4D53-BCB3-CD95015DE4A3}" srcOrd="0" destOrd="0" presId="urn:microsoft.com/office/officeart/2005/8/layout/hierarchy3"/>
    <dgm:cxn modelId="{541D830E-CE20-430A-A801-0FCFCB873B0E}" type="presOf" srcId="{2990DE28-D91A-442D-A64E-D41AB7675B42}" destId="{62CCDAF5-0492-4D71-9C1D-42CC500D8D2D}" srcOrd="0" destOrd="0" presId="urn:microsoft.com/office/officeart/2005/8/layout/hierarchy3"/>
    <dgm:cxn modelId="{F320E0CB-6CBA-47CA-AED5-41D117B92E5D}" type="presOf" srcId="{05942B96-84CE-4133-9971-0F4D8A2FB619}" destId="{4AED51C2-9B56-4DAF-804A-5E6DCAE0FB7E}" srcOrd="0" destOrd="0" presId="urn:microsoft.com/office/officeart/2005/8/layout/hierarchy3"/>
    <dgm:cxn modelId="{C5E780E2-2AAC-466F-B970-4BA68280C92B}" type="presOf" srcId="{178EF6AA-66A2-4259-91E9-E2A199E271F4}" destId="{9FA8708E-F106-4FFB-B781-4A9CD3EE9F2C}" srcOrd="0" destOrd="0" presId="urn:microsoft.com/office/officeart/2005/8/layout/hierarchy3"/>
    <dgm:cxn modelId="{524F552B-6B87-43A9-A38D-775CF3A2B5FD}" srcId="{EC02400B-5D2E-4C41-9319-A4619C541CE8}" destId="{178EF6AA-66A2-4259-91E9-E2A199E271F4}" srcOrd="3" destOrd="0" parTransId="{9E36CCC5-5826-46BD-934F-8C11DA1CD7E0}" sibTransId="{BEEA700E-94FE-4E67-9355-2D3834C817F7}"/>
    <dgm:cxn modelId="{08D66F2E-D751-4DC5-A346-03C8CC315627}" type="presOf" srcId="{84C3AF8F-5E29-4887-8622-E54DF4B8B058}" destId="{14B97E4B-9961-49BF-B881-F20E4310624F}" srcOrd="0" destOrd="0" presId="urn:microsoft.com/office/officeart/2005/8/layout/hierarchy3"/>
    <dgm:cxn modelId="{C80DD070-5DF9-433E-BA17-2BC2E7BDFB56}" type="presOf" srcId="{FEDA121F-5142-4EED-B49B-5546E25CC930}" destId="{8E4BCCDC-CBDC-4148-BC8C-551340552D20}" srcOrd="0" destOrd="0" presId="urn:microsoft.com/office/officeart/2005/8/layout/hierarchy3"/>
    <dgm:cxn modelId="{5C2D8777-25C2-4AEE-BD55-BF490416072C}" srcId="{66FE06C0-A4F9-4890-8913-915E7D97C976}" destId="{AC2BD300-2C65-439A-912D-0EF15A695518}" srcOrd="2" destOrd="0" parTransId="{BF43CF19-9B67-4FFB-8445-423F9497B44E}" sibTransId="{F56A2919-3A0C-4B4C-ACD0-7D0B80C3F620}"/>
    <dgm:cxn modelId="{5030802A-5476-4BCF-9B8A-E04C00A728E7}" type="presOf" srcId="{9E36CCC5-5826-46BD-934F-8C11DA1CD7E0}" destId="{4C939D72-A7A4-4BC6-B13A-9DAEB55A6C21}" srcOrd="0" destOrd="0" presId="urn:microsoft.com/office/officeart/2005/8/layout/hierarchy3"/>
    <dgm:cxn modelId="{FAC09473-13A2-4FDB-8AD8-ED0FA3816F81}" srcId="{EC02400B-5D2E-4C41-9319-A4619C541CE8}" destId="{9EFC0782-AB6D-4071-BB15-2B64ECE24863}" srcOrd="0" destOrd="0" parTransId="{3F9FD3A1-06B2-480E-AFD2-1EAA580BD131}" sibTransId="{C56F9A16-C9C3-4F14-A9B5-2B4E1E39AE8F}"/>
    <dgm:cxn modelId="{8AC94AB8-7287-4EC9-8116-7E3015CD9F0C}" srcId="{EC02400B-5D2E-4C41-9319-A4619C541CE8}" destId="{B5DA2D1B-E9C3-4801-99B7-11E07EE3D17B}" srcOrd="2" destOrd="0" parTransId="{31775A08-B8B8-4C6F-9E10-C13D361D9479}" sibTransId="{4B2CF600-F031-46A1-BED3-7D6C258F60A4}"/>
    <dgm:cxn modelId="{1A85AB13-69B7-4966-8C1B-F2C6323518F2}" srcId="{66FE06C0-A4F9-4890-8913-915E7D97C976}" destId="{D0B96FBD-A9D3-477D-9702-3B506571D91B}" srcOrd="3" destOrd="0" parTransId="{2990DE28-D91A-442D-A64E-D41AB7675B42}" sibTransId="{E5152EF1-FEDC-42FA-8393-6D3334DB0E61}"/>
    <dgm:cxn modelId="{6A005385-645C-46DE-8FEE-17AF00630B74}" type="presOf" srcId="{AC2BD300-2C65-439A-912D-0EF15A695518}" destId="{C6D26322-6411-4CF8-9E5B-706617478A3E}" srcOrd="0" destOrd="0" presId="urn:microsoft.com/office/officeart/2005/8/layout/hierarchy3"/>
    <dgm:cxn modelId="{3F132CCD-0985-4F44-A584-240EF340FF76}" type="presOf" srcId="{7B13509A-2F70-4C5C-A4FE-1800896C854F}" destId="{73C1AA28-09A1-4D7F-AAE5-8C1863A3CD77}" srcOrd="0" destOrd="0" presId="urn:microsoft.com/office/officeart/2005/8/layout/hierarchy3"/>
    <dgm:cxn modelId="{36D0CC61-378C-43DF-8090-DAE7E1346D62}" type="presOf" srcId="{9EFC0782-AB6D-4071-BB15-2B64ECE24863}" destId="{C4EC798F-8E10-4311-9B80-C7C5D6372623}" srcOrd="0" destOrd="0" presId="urn:microsoft.com/office/officeart/2005/8/layout/hierarchy3"/>
    <dgm:cxn modelId="{85B22DAA-A273-48E3-A3A0-5072D7E0873C}" type="presOf" srcId="{66FE06C0-A4F9-4890-8913-915E7D97C976}" destId="{ED84DC9D-A470-4D86-AE46-40F4A8FC5B8C}" srcOrd="0" destOrd="0" presId="urn:microsoft.com/office/officeart/2005/8/layout/hierarchy3"/>
    <dgm:cxn modelId="{1C84F312-5FE8-4414-9A5C-957984B7AD68}" type="presOf" srcId="{E217A8D1-7220-4E66-BD0B-A125AB083A53}" destId="{4182EAE3-CCAC-4375-A3A7-69BDA0BEB811}" srcOrd="0" destOrd="0" presId="urn:microsoft.com/office/officeart/2005/8/layout/hierarchy3"/>
    <dgm:cxn modelId="{B04DE670-7C0E-4FA4-B5ED-816B3AD420C7}" srcId="{FEDA121F-5142-4EED-B49B-5546E25CC930}" destId="{66FE06C0-A4F9-4890-8913-915E7D97C976}" srcOrd="1" destOrd="0" parTransId="{2AA7EFCA-0C7B-4C60-B5C6-E34765B08C29}" sibTransId="{4AD53D37-DB7A-4B1B-AE92-0A2E54698CCD}"/>
    <dgm:cxn modelId="{678B89D2-38D9-40BB-B490-A052F6E41A80}" srcId="{66FE06C0-A4F9-4890-8913-915E7D97C976}" destId="{E217A8D1-7220-4E66-BD0B-A125AB083A53}" srcOrd="1" destOrd="0" parTransId="{97E4CB4D-7DD6-4650-99CE-32DE5B8B9225}" sibTransId="{FA57890D-A403-415D-ACDF-B536FD85F14F}"/>
    <dgm:cxn modelId="{F8177A6C-95C4-4417-8347-0CF4BAF5D893}" srcId="{FEDA121F-5142-4EED-B49B-5546E25CC930}" destId="{EC02400B-5D2E-4C41-9319-A4619C541CE8}" srcOrd="0" destOrd="0" parTransId="{AE48FD72-89CC-4C75-8CF3-92EE3CEE7409}" sibTransId="{43C4BF75-0CAA-45C7-AB22-FA57E4F8B0DD}"/>
    <dgm:cxn modelId="{3098A955-E841-4F7C-9234-DC7FEA4D65A0}" type="presParOf" srcId="{8E4BCCDC-CBDC-4148-BC8C-551340552D20}" destId="{CEAB7008-9C9F-4ED1-98A4-937D8A8E8EFB}" srcOrd="0" destOrd="0" presId="urn:microsoft.com/office/officeart/2005/8/layout/hierarchy3"/>
    <dgm:cxn modelId="{F977860E-7D81-4E97-8781-70620A32718D}" type="presParOf" srcId="{CEAB7008-9C9F-4ED1-98A4-937D8A8E8EFB}" destId="{682241C2-16E3-48FD-BBC4-A53C35F60C8C}" srcOrd="0" destOrd="0" presId="urn:microsoft.com/office/officeart/2005/8/layout/hierarchy3"/>
    <dgm:cxn modelId="{DB487796-9A3C-48EE-A53B-2EC24747A94D}" type="presParOf" srcId="{682241C2-16E3-48FD-BBC4-A53C35F60C8C}" destId="{50C3E67C-45E1-488B-8E42-B9867B11B54F}" srcOrd="0" destOrd="0" presId="urn:microsoft.com/office/officeart/2005/8/layout/hierarchy3"/>
    <dgm:cxn modelId="{56A44D08-D370-440D-A27F-F8FF15E48713}" type="presParOf" srcId="{682241C2-16E3-48FD-BBC4-A53C35F60C8C}" destId="{66CCC86E-D7F0-48AE-90AD-1E0531F5E7F2}" srcOrd="1" destOrd="0" presId="urn:microsoft.com/office/officeart/2005/8/layout/hierarchy3"/>
    <dgm:cxn modelId="{EA73032C-4FA6-4000-BC73-E25DE78F4525}" type="presParOf" srcId="{CEAB7008-9C9F-4ED1-98A4-937D8A8E8EFB}" destId="{889DE0B8-D05F-446A-9694-F3E87E5B4951}" srcOrd="1" destOrd="0" presId="urn:microsoft.com/office/officeart/2005/8/layout/hierarchy3"/>
    <dgm:cxn modelId="{F286CFDE-6FF2-4A6E-8765-B2BF7CAB4E3A}" type="presParOf" srcId="{889DE0B8-D05F-446A-9694-F3E87E5B4951}" destId="{E0EA0FDD-5DBF-49F4-9915-D02CF896F11A}" srcOrd="0" destOrd="0" presId="urn:microsoft.com/office/officeart/2005/8/layout/hierarchy3"/>
    <dgm:cxn modelId="{C5FDBDD8-D95F-4CCC-B1D8-312ECCB881F6}" type="presParOf" srcId="{889DE0B8-D05F-446A-9694-F3E87E5B4951}" destId="{C4EC798F-8E10-4311-9B80-C7C5D6372623}" srcOrd="1" destOrd="0" presId="urn:microsoft.com/office/officeart/2005/8/layout/hierarchy3"/>
    <dgm:cxn modelId="{78A9A049-CD25-48F9-A321-A7DDEF6CEA77}" type="presParOf" srcId="{889DE0B8-D05F-446A-9694-F3E87E5B4951}" destId="{73C1AA28-09A1-4D7F-AAE5-8C1863A3CD77}" srcOrd="2" destOrd="0" presId="urn:microsoft.com/office/officeart/2005/8/layout/hierarchy3"/>
    <dgm:cxn modelId="{6355D6EB-C242-436E-A3FE-28D1E994EA16}" type="presParOf" srcId="{889DE0B8-D05F-446A-9694-F3E87E5B4951}" destId="{14B97E4B-9961-49BF-B881-F20E4310624F}" srcOrd="3" destOrd="0" presId="urn:microsoft.com/office/officeart/2005/8/layout/hierarchy3"/>
    <dgm:cxn modelId="{89F8AE9C-1DC2-4181-918E-ACCD9F2C0FCB}" type="presParOf" srcId="{889DE0B8-D05F-446A-9694-F3E87E5B4951}" destId="{974961F2-D530-4E2B-9E30-F59C8568275B}" srcOrd="4" destOrd="0" presId="urn:microsoft.com/office/officeart/2005/8/layout/hierarchy3"/>
    <dgm:cxn modelId="{4B17BE5D-EDB1-4396-A322-F13736233E19}" type="presParOf" srcId="{889DE0B8-D05F-446A-9694-F3E87E5B4951}" destId="{818126F1-A0BA-4A05-AB90-50606A4E9C2C}" srcOrd="5" destOrd="0" presId="urn:microsoft.com/office/officeart/2005/8/layout/hierarchy3"/>
    <dgm:cxn modelId="{04869757-9A11-4D47-A1E4-E7D56E390F83}" type="presParOf" srcId="{889DE0B8-D05F-446A-9694-F3E87E5B4951}" destId="{4C939D72-A7A4-4BC6-B13A-9DAEB55A6C21}" srcOrd="6" destOrd="0" presId="urn:microsoft.com/office/officeart/2005/8/layout/hierarchy3"/>
    <dgm:cxn modelId="{E4949A88-7D6D-48A0-8056-FBC494873EBF}" type="presParOf" srcId="{889DE0B8-D05F-446A-9694-F3E87E5B4951}" destId="{9FA8708E-F106-4FFB-B781-4A9CD3EE9F2C}" srcOrd="7" destOrd="0" presId="urn:microsoft.com/office/officeart/2005/8/layout/hierarchy3"/>
    <dgm:cxn modelId="{6175B46F-E8B0-44A9-B008-40E442BED547}" type="presParOf" srcId="{8E4BCCDC-CBDC-4148-BC8C-551340552D20}" destId="{CB0DEF2E-97EA-4DA5-ADCE-1FFCDC603A4F}" srcOrd="1" destOrd="0" presId="urn:microsoft.com/office/officeart/2005/8/layout/hierarchy3"/>
    <dgm:cxn modelId="{F23D3145-C567-4A10-8A47-292C37986702}" type="presParOf" srcId="{CB0DEF2E-97EA-4DA5-ADCE-1FFCDC603A4F}" destId="{3D5D9FC0-2769-447E-8133-86A21A73B97E}" srcOrd="0" destOrd="0" presId="urn:microsoft.com/office/officeart/2005/8/layout/hierarchy3"/>
    <dgm:cxn modelId="{F3ECE196-3613-44F2-AE0E-8E3FF83151AE}" type="presParOf" srcId="{3D5D9FC0-2769-447E-8133-86A21A73B97E}" destId="{ED84DC9D-A470-4D86-AE46-40F4A8FC5B8C}" srcOrd="0" destOrd="0" presId="urn:microsoft.com/office/officeart/2005/8/layout/hierarchy3"/>
    <dgm:cxn modelId="{5759373E-B5BC-4A0E-BF81-5F0377F573DF}" type="presParOf" srcId="{3D5D9FC0-2769-447E-8133-86A21A73B97E}" destId="{870FA48E-14E4-44CB-8731-11E08ED4A7F2}" srcOrd="1" destOrd="0" presId="urn:microsoft.com/office/officeart/2005/8/layout/hierarchy3"/>
    <dgm:cxn modelId="{25EA1471-B4BE-4627-BCDE-065B7B5DB112}" type="presParOf" srcId="{CB0DEF2E-97EA-4DA5-ADCE-1FFCDC603A4F}" destId="{7C7688CF-BD2F-4D1B-980F-57EC824E59EC}" srcOrd="1" destOrd="0" presId="urn:microsoft.com/office/officeart/2005/8/layout/hierarchy3"/>
    <dgm:cxn modelId="{42574950-9E3F-4677-9FC2-D36780239D7C}" type="presParOf" srcId="{7C7688CF-BD2F-4D1B-980F-57EC824E59EC}" destId="{4AED51C2-9B56-4DAF-804A-5E6DCAE0FB7E}" srcOrd="0" destOrd="0" presId="urn:microsoft.com/office/officeart/2005/8/layout/hierarchy3"/>
    <dgm:cxn modelId="{51DA9499-6EA8-4806-841C-68FB9C9386AB}" type="presParOf" srcId="{7C7688CF-BD2F-4D1B-980F-57EC824E59EC}" destId="{9415410E-330F-4D53-BCB3-CD95015DE4A3}" srcOrd="1" destOrd="0" presId="urn:microsoft.com/office/officeart/2005/8/layout/hierarchy3"/>
    <dgm:cxn modelId="{2C6E7DA9-4DE6-41E9-B4DE-ABD879E803C7}" type="presParOf" srcId="{7C7688CF-BD2F-4D1B-980F-57EC824E59EC}" destId="{849770FE-2202-4213-9091-64B7E8DD0F20}" srcOrd="2" destOrd="0" presId="urn:microsoft.com/office/officeart/2005/8/layout/hierarchy3"/>
    <dgm:cxn modelId="{79B2E127-9CD5-471E-9034-57359EE34EA2}" type="presParOf" srcId="{7C7688CF-BD2F-4D1B-980F-57EC824E59EC}" destId="{4182EAE3-CCAC-4375-A3A7-69BDA0BEB811}" srcOrd="3" destOrd="0" presId="urn:microsoft.com/office/officeart/2005/8/layout/hierarchy3"/>
    <dgm:cxn modelId="{CEABE4B5-1189-43C4-9048-C941B7D57DA8}" type="presParOf" srcId="{7C7688CF-BD2F-4D1B-980F-57EC824E59EC}" destId="{4D9677E6-548F-43A5-91C5-EC3310A37DB3}" srcOrd="4" destOrd="0" presId="urn:microsoft.com/office/officeart/2005/8/layout/hierarchy3"/>
    <dgm:cxn modelId="{83A22461-2C69-442D-9946-D5938EE1944B}" type="presParOf" srcId="{7C7688CF-BD2F-4D1B-980F-57EC824E59EC}" destId="{C6D26322-6411-4CF8-9E5B-706617478A3E}" srcOrd="5" destOrd="0" presId="urn:microsoft.com/office/officeart/2005/8/layout/hierarchy3"/>
    <dgm:cxn modelId="{4751A3CC-DD48-4E3A-A64C-43EBE8773A34}" type="presParOf" srcId="{7C7688CF-BD2F-4D1B-980F-57EC824E59EC}" destId="{62CCDAF5-0492-4D71-9C1D-42CC500D8D2D}" srcOrd="6" destOrd="0" presId="urn:microsoft.com/office/officeart/2005/8/layout/hierarchy3"/>
    <dgm:cxn modelId="{4FEA0BAE-4A7A-4547-9F92-1FA6830F7050}" type="presParOf" srcId="{7C7688CF-BD2F-4D1B-980F-57EC824E59EC}" destId="{40516E5C-DF6F-45AD-96F8-F0F29E0794A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E93FE8-0F78-44A1-B29D-02C00F527768}" type="doc">
      <dgm:prSet loTypeId="urn:microsoft.com/office/officeart/2005/8/layout/vList5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DFDE3CC6-DB95-44D1-BDB9-F6787151CF65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TKO IMENUJE?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3F66E-2BC7-4BD1-B09E-C2114BA8A2A6}" type="parTrans" cxnId="{18235D65-F0D6-4B53-A060-5CA37222C366}">
      <dgm:prSet/>
      <dgm:spPr/>
      <dgm:t>
        <a:bodyPr/>
        <a:lstStyle/>
        <a:p>
          <a:endParaRPr lang="hr-HR"/>
        </a:p>
      </dgm:t>
    </dgm:pt>
    <dgm:pt modelId="{789A971A-FCDF-402E-9413-8CB2555743F1}" type="sibTrans" cxnId="{18235D65-F0D6-4B53-A060-5CA37222C366}">
      <dgm:prSet/>
      <dgm:spPr/>
      <dgm:t>
        <a:bodyPr/>
        <a:lstStyle/>
        <a:p>
          <a:endParaRPr lang="hr-HR"/>
        </a:p>
      </dgm:t>
    </dgm:pt>
    <dgm:pt modelId="{963AEF4F-0BB5-4A5C-9FA1-B89066E72326}">
      <dgm:prSet phldrT="[Tekst]" custT="1"/>
      <dgm:spPr/>
      <dgm:t>
        <a:bodyPr/>
        <a:lstStyle/>
        <a:p>
          <a:r>
            <a: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IPIJ-i na svom području</a:t>
          </a:r>
          <a:endParaRPr lang="hr-H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30132-5B8A-4D74-BF9D-57F2E1DCE299}" type="parTrans" cxnId="{34265F0E-2FBB-4A4A-BA5B-AC6303850DCF}">
      <dgm:prSet/>
      <dgm:spPr/>
      <dgm:t>
        <a:bodyPr/>
        <a:lstStyle/>
        <a:p>
          <a:endParaRPr lang="hr-HR"/>
        </a:p>
      </dgm:t>
    </dgm:pt>
    <dgm:pt modelId="{03FE803A-0E25-4549-B4B4-AAE630A152D9}" type="sibTrans" cxnId="{34265F0E-2FBB-4A4A-BA5B-AC6303850DCF}">
      <dgm:prSet/>
      <dgm:spPr/>
      <dgm:t>
        <a:bodyPr/>
        <a:lstStyle/>
        <a:p>
          <a:endParaRPr lang="hr-HR"/>
        </a:p>
      </dgm:t>
    </dgm:pt>
    <dgm:pt modelId="{FB19DF81-5BDF-45C0-A20B-BE05478E2E58}">
      <dgm:prSet phldrT="[Tekst]" custT="1"/>
      <dgm:spPr/>
      <dgm:t>
        <a:bodyPr/>
        <a:lstStyle/>
        <a:p>
          <a:endParaRPr lang="hr-H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9B04B-3AE8-44F4-BC2E-1A05A6584FAA}" type="parTrans" cxnId="{D6A6DCA7-D14C-4DEF-BAC0-AACBF0E8791D}">
      <dgm:prSet/>
      <dgm:spPr/>
      <dgm:t>
        <a:bodyPr/>
        <a:lstStyle/>
        <a:p>
          <a:endParaRPr lang="hr-HR"/>
        </a:p>
      </dgm:t>
    </dgm:pt>
    <dgm:pt modelId="{812CC6A1-D497-4A6C-8757-615AC405ADCA}" type="sibTrans" cxnId="{D6A6DCA7-D14C-4DEF-BAC0-AACBF0E8791D}">
      <dgm:prSet/>
      <dgm:spPr/>
      <dgm:t>
        <a:bodyPr/>
        <a:lstStyle/>
        <a:p>
          <a:endParaRPr lang="hr-HR"/>
        </a:p>
      </dgm:t>
    </dgm:pt>
    <dgm:pt modelId="{9D29DEE0-86F1-43DB-BE07-CF690F43D3F2}">
      <dgm:prSet phldrT="[Tekst]" custT="1"/>
      <dgm:spPr/>
      <dgm:t>
        <a:bodyPr/>
        <a:lstStyle/>
        <a:p>
          <a:endParaRPr lang="hr-HR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A07C1-9E7F-407F-8BFE-E26AB93C4C27}" type="parTrans" cxnId="{4D9DE00C-6249-401C-A812-5FE3ECC41F39}">
      <dgm:prSet/>
      <dgm:spPr/>
      <dgm:t>
        <a:bodyPr/>
        <a:lstStyle/>
        <a:p>
          <a:endParaRPr lang="hr-HR"/>
        </a:p>
      </dgm:t>
    </dgm:pt>
    <dgm:pt modelId="{B004EBFD-604C-468D-A23F-4CB128CE7F49}" type="sibTrans" cxnId="{4D9DE00C-6249-401C-A812-5FE3ECC41F39}">
      <dgm:prSet/>
      <dgm:spPr/>
      <dgm:t>
        <a:bodyPr/>
        <a:lstStyle/>
        <a:p>
          <a:endParaRPr lang="hr-HR"/>
        </a:p>
      </dgm:t>
    </dgm:pt>
    <dgm:pt modelId="{E70D31E2-3FFF-43D0-9A9B-C49E7397B14D}" type="pres">
      <dgm:prSet presAssocID="{3BE93FE8-0F78-44A1-B29D-02C00F5277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8D596D-8A2F-4F14-847D-D6EEE5573067}" type="pres">
      <dgm:prSet presAssocID="{DFDE3CC6-DB95-44D1-BDB9-F6787151CF65}" presName="linNode" presStyleCnt="0"/>
      <dgm:spPr/>
    </dgm:pt>
    <dgm:pt modelId="{431F5C64-7CB9-4C65-A147-F06D13DE6B7F}" type="pres">
      <dgm:prSet presAssocID="{DFDE3CC6-DB95-44D1-BDB9-F6787151CF65}" presName="parentText" presStyleLbl="node1" presStyleIdx="0" presStyleCnt="1" custScaleY="6888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336A22-90B7-4D85-AF15-E3F4EAA7D9BB}" type="pres">
      <dgm:prSet presAssocID="{DFDE3CC6-DB95-44D1-BDB9-F6787151CF65}" presName="descendantText" presStyleLbl="alignAccFollowNode1" presStyleIdx="0" presStyleCnt="1" custScaleY="824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422221-BC15-463A-980B-082B68FBB9AC}" type="presOf" srcId="{DFDE3CC6-DB95-44D1-BDB9-F6787151CF65}" destId="{431F5C64-7CB9-4C65-A147-F06D13DE6B7F}" srcOrd="0" destOrd="0" presId="urn:microsoft.com/office/officeart/2005/8/layout/vList5"/>
    <dgm:cxn modelId="{18235D65-F0D6-4B53-A060-5CA37222C366}" srcId="{3BE93FE8-0F78-44A1-B29D-02C00F527768}" destId="{DFDE3CC6-DB95-44D1-BDB9-F6787151CF65}" srcOrd="0" destOrd="0" parTransId="{8403F66E-2BC7-4BD1-B09E-C2114BA8A2A6}" sibTransId="{789A971A-FCDF-402E-9413-8CB2555743F1}"/>
    <dgm:cxn modelId="{4D9DE00C-6249-401C-A812-5FE3ECC41F39}" srcId="{DFDE3CC6-DB95-44D1-BDB9-F6787151CF65}" destId="{9D29DEE0-86F1-43DB-BE07-CF690F43D3F2}" srcOrd="0" destOrd="0" parTransId="{142A07C1-9E7F-407F-8BFE-E26AB93C4C27}" sibTransId="{B004EBFD-604C-468D-A23F-4CB128CE7F49}"/>
    <dgm:cxn modelId="{CE940754-8A95-42D6-87A3-1655286B1783}" type="presOf" srcId="{3BE93FE8-0F78-44A1-B29D-02C00F527768}" destId="{E70D31E2-3FFF-43D0-9A9B-C49E7397B14D}" srcOrd="0" destOrd="0" presId="urn:microsoft.com/office/officeart/2005/8/layout/vList5"/>
    <dgm:cxn modelId="{D6A6DCA7-D14C-4DEF-BAC0-AACBF0E8791D}" srcId="{DFDE3CC6-DB95-44D1-BDB9-F6787151CF65}" destId="{FB19DF81-5BDF-45C0-A20B-BE05478E2E58}" srcOrd="2" destOrd="0" parTransId="{BE79B04B-3AE8-44F4-BC2E-1A05A6584FAA}" sibTransId="{812CC6A1-D497-4A6C-8757-615AC405ADCA}"/>
    <dgm:cxn modelId="{103E6CDF-02E8-4691-9F3B-0744D6289DA5}" type="presOf" srcId="{963AEF4F-0BB5-4A5C-9FA1-B89066E72326}" destId="{11336A22-90B7-4D85-AF15-E3F4EAA7D9BB}" srcOrd="0" destOrd="1" presId="urn:microsoft.com/office/officeart/2005/8/layout/vList5"/>
    <dgm:cxn modelId="{36915DA0-5813-4961-8BD9-88FCDC64B0EB}" type="presOf" srcId="{FB19DF81-5BDF-45C0-A20B-BE05478E2E58}" destId="{11336A22-90B7-4D85-AF15-E3F4EAA7D9BB}" srcOrd="0" destOrd="2" presId="urn:microsoft.com/office/officeart/2005/8/layout/vList5"/>
    <dgm:cxn modelId="{34265F0E-2FBB-4A4A-BA5B-AC6303850DCF}" srcId="{DFDE3CC6-DB95-44D1-BDB9-F6787151CF65}" destId="{963AEF4F-0BB5-4A5C-9FA1-B89066E72326}" srcOrd="1" destOrd="0" parTransId="{91D30132-5B8A-4D74-BF9D-57F2E1DCE299}" sibTransId="{03FE803A-0E25-4549-B4B4-AAE630A152D9}"/>
    <dgm:cxn modelId="{4467BDFE-AC90-453F-961D-6D8D81AE8B55}" type="presOf" srcId="{9D29DEE0-86F1-43DB-BE07-CF690F43D3F2}" destId="{11336A22-90B7-4D85-AF15-E3F4EAA7D9BB}" srcOrd="0" destOrd="0" presId="urn:microsoft.com/office/officeart/2005/8/layout/vList5"/>
    <dgm:cxn modelId="{78B5C8EE-5CCC-4866-8152-56B33066DEFC}" type="presParOf" srcId="{E70D31E2-3FFF-43D0-9A9B-C49E7397B14D}" destId="{038D596D-8A2F-4F14-847D-D6EEE5573067}" srcOrd="0" destOrd="0" presId="urn:microsoft.com/office/officeart/2005/8/layout/vList5"/>
    <dgm:cxn modelId="{0E39C88B-6C40-4817-9FA9-419178DE4497}" type="presParOf" srcId="{038D596D-8A2F-4F14-847D-D6EEE5573067}" destId="{431F5C64-7CB9-4C65-A147-F06D13DE6B7F}" srcOrd="0" destOrd="0" presId="urn:microsoft.com/office/officeart/2005/8/layout/vList5"/>
    <dgm:cxn modelId="{C162B459-2C25-4D62-935B-C079EA6E8F60}" type="presParOf" srcId="{038D596D-8A2F-4F14-847D-D6EEE5573067}" destId="{11336A22-90B7-4D85-AF15-E3F4EAA7D9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E93FE8-0F78-44A1-B29D-02C00F527768}" type="doc">
      <dgm:prSet loTypeId="urn:microsoft.com/office/officeart/2005/8/layout/vList5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E773BF27-12BE-48F7-8C19-0F24BB7931F6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KADA?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7B851-6A34-4CCF-B84B-67BDC07CC08B}" type="parTrans" cxnId="{153E8285-D173-4FDF-B4CD-45A84EFB1B74}">
      <dgm:prSet/>
      <dgm:spPr/>
      <dgm:t>
        <a:bodyPr/>
        <a:lstStyle/>
        <a:p>
          <a:endParaRPr lang="hr-HR"/>
        </a:p>
      </dgm:t>
    </dgm:pt>
    <dgm:pt modelId="{EF9EDBBB-889B-45CD-89D8-462B76973352}" type="sibTrans" cxnId="{153E8285-D173-4FDF-B4CD-45A84EFB1B74}">
      <dgm:prSet/>
      <dgm:spPr/>
      <dgm:t>
        <a:bodyPr/>
        <a:lstStyle/>
        <a:p>
          <a:endParaRPr lang="hr-HR"/>
        </a:p>
      </dgm:t>
    </dgm:pt>
    <dgm:pt modelId="{85E56218-E42D-46DE-935D-89161843D990}">
      <dgm:prSet phldrT="[Tekst]" custT="1"/>
      <dgm:spPr/>
      <dgm:t>
        <a:bodyPr/>
        <a:lstStyle/>
        <a:p>
          <a:r>
            <a: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najkasnije 5 dana prije dana održavanja izbora</a:t>
          </a:r>
          <a:endParaRPr lang="hr-H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24FF8-C567-4FF9-9212-516EF90374E4}" type="parTrans" cxnId="{69B88A8A-3834-4D2E-A9D1-334CDC37B945}">
      <dgm:prSet/>
      <dgm:spPr/>
      <dgm:t>
        <a:bodyPr/>
        <a:lstStyle/>
        <a:p>
          <a:endParaRPr lang="hr-HR"/>
        </a:p>
      </dgm:t>
    </dgm:pt>
    <dgm:pt modelId="{12C73EF3-6397-4641-B8A5-25C1A17A0BBB}" type="sibTrans" cxnId="{69B88A8A-3834-4D2E-A9D1-334CDC37B945}">
      <dgm:prSet/>
      <dgm:spPr/>
      <dgm:t>
        <a:bodyPr/>
        <a:lstStyle/>
        <a:p>
          <a:endParaRPr lang="hr-HR"/>
        </a:p>
      </dgm:t>
    </dgm:pt>
    <dgm:pt modelId="{E70D31E2-3FFF-43D0-9A9B-C49E7397B14D}" type="pres">
      <dgm:prSet presAssocID="{3BE93FE8-0F78-44A1-B29D-02C00F5277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E773DFF-0658-434D-B591-ED424B77EB98}" type="pres">
      <dgm:prSet presAssocID="{E773BF27-12BE-48F7-8C19-0F24BB7931F6}" presName="linNode" presStyleCnt="0"/>
      <dgm:spPr/>
    </dgm:pt>
    <dgm:pt modelId="{3BC74C6C-C544-4663-BFB6-288AE8898229}" type="pres">
      <dgm:prSet presAssocID="{E773BF27-12BE-48F7-8C19-0F24BB7931F6}" presName="parentText" presStyleLbl="node1" presStyleIdx="0" presStyleCnt="1" custScaleY="60913" custLinFactNeighborY="-173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B0215-2E2E-42EF-9722-854B5D15C76E}" type="pres">
      <dgm:prSet presAssocID="{E773BF27-12BE-48F7-8C19-0F24BB7931F6}" presName="descendantText" presStyleLbl="alignAccFollowNode1" presStyleIdx="0" presStyleCnt="1" custScaleY="81387" custLinFactNeighborX="0" custLinFactNeighborY="-43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3E8285-D173-4FDF-B4CD-45A84EFB1B74}" srcId="{3BE93FE8-0F78-44A1-B29D-02C00F527768}" destId="{E773BF27-12BE-48F7-8C19-0F24BB7931F6}" srcOrd="0" destOrd="0" parTransId="{DD57B851-6A34-4CCF-B84B-67BDC07CC08B}" sibTransId="{EF9EDBBB-889B-45CD-89D8-462B76973352}"/>
    <dgm:cxn modelId="{69B88A8A-3834-4D2E-A9D1-334CDC37B945}" srcId="{E773BF27-12BE-48F7-8C19-0F24BB7931F6}" destId="{85E56218-E42D-46DE-935D-89161843D990}" srcOrd="0" destOrd="0" parTransId="{F4A24FF8-C567-4FF9-9212-516EF90374E4}" sibTransId="{12C73EF3-6397-4641-B8A5-25C1A17A0BBB}"/>
    <dgm:cxn modelId="{0DA9B74C-E4E4-43FF-A173-4A7A003AE3F8}" type="presOf" srcId="{85E56218-E42D-46DE-935D-89161843D990}" destId="{8C8B0215-2E2E-42EF-9722-854B5D15C76E}" srcOrd="0" destOrd="0" presId="urn:microsoft.com/office/officeart/2005/8/layout/vList5"/>
    <dgm:cxn modelId="{CE940754-8A95-42D6-87A3-1655286B1783}" type="presOf" srcId="{3BE93FE8-0F78-44A1-B29D-02C00F527768}" destId="{E70D31E2-3FFF-43D0-9A9B-C49E7397B14D}" srcOrd="0" destOrd="0" presId="urn:microsoft.com/office/officeart/2005/8/layout/vList5"/>
    <dgm:cxn modelId="{13A85382-660A-418F-B2FE-46DC821327D3}" type="presOf" srcId="{E773BF27-12BE-48F7-8C19-0F24BB7931F6}" destId="{3BC74C6C-C544-4663-BFB6-288AE8898229}" srcOrd="0" destOrd="0" presId="urn:microsoft.com/office/officeart/2005/8/layout/vList5"/>
    <dgm:cxn modelId="{0EBAB95C-8707-4A94-95E4-C6849CC9B36E}" type="presParOf" srcId="{E70D31E2-3FFF-43D0-9A9B-C49E7397B14D}" destId="{AE773DFF-0658-434D-B591-ED424B77EB98}" srcOrd="0" destOrd="0" presId="urn:microsoft.com/office/officeart/2005/8/layout/vList5"/>
    <dgm:cxn modelId="{CC4D6023-8B5F-4017-A07F-0772150D82EA}" type="presParOf" srcId="{AE773DFF-0658-434D-B591-ED424B77EB98}" destId="{3BC74C6C-C544-4663-BFB6-288AE8898229}" srcOrd="0" destOrd="0" presId="urn:microsoft.com/office/officeart/2005/8/layout/vList5"/>
    <dgm:cxn modelId="{F17D9D04-38C6-4032-92FB-55883AC48C56}" type="presParOf" srcId="{AE773DFF-0658-434D-B591-ED424B77EB98}" destId="{8C8B0215-2E2E-42EF-9722-854B5D15C7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E93FE8-0F78-44A1-B29D-02C00F527768}" type="doc">
      <dgm:prSet loTypeId="urn:microsoft.com/office/officeart/2005/8/layout/vList5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30DE4CAB-76D4-4C55-B40E-DA1FBE227D34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KAKO?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448B9-4013-46EE-B75F-4A8CA21B8C80}" type="parTrans" cxnId="{B146C4A5-ACED-4802-A3D3-A4104DD9B18E}">
      <dgm:prSet/>
      <dgm:spPr/>
      <dgm:t>
        <a:bodyPr/>
        <a:lstStyle/>
        <a:p>
          <a:endParaRPr lang="hr-HR"/>
        </a:p>
      </dgm:t>
    </dgm:pt>
    <dgm:pt modelId="{57D1E457-BD4F-4745-ADC7-1C394656411F}" type="sibTrans" cxnId="{B146C4A5-ACED-4802-A3D3-A4104DD9B18E}">
      <dgm:prSet/>
      <dgm:spPr/>
      <dgm:t>
        <a:bodyPr/>
        <a:lstStyle/>
        <a:p>
          <a:endParaRPr lang="hr-HR"/>
        </a:p>
      </dgm:t>
    </dgm:pt>
    <dgm:pt modelId="{C67A6A13-1C70-44EA-A0C9-5A6EAC2E18E7}">
      <dgm:prSet phldrT="[Teks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GIP-ovi i OIP-ovi predlažu predsjednike i zamjenike predsjednika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4C4A-7674-40C2-99D1-6533D50A3176}" type="parTrans" cxnId="{D05AF9DC-4DFC-41F6-AF1D-6D5833AAAE68}">
      <dgm:prSet/>
      <dgm:spPr/>
      <dgm:t>
        <a:bodyPr/>
        <a:lstStyle/>
        <a:p>
          <a:endParaRPr lang="hr-HR"/>
        </a:p>
      </dgm:t>
    </dgm:pt>
    <dgm:pt modelId="{A1AD60EF-7187-4A7E-ADA2-B07077770858}" type="sibTrans" cxnId="{D05AF9DC-4DFC-41F6-AF1D-6D5833AAAE68}">
      <dgm:prSet/>
      <dgm:spPr/>
      <dgm:t>
        <a:bodyPr/>
        <a:lstStyle/>
        <a:p>
          <a:endParaRPr lang="hr-HR"/>
        </a:p>
      </dgm:t>
    </dgm:pt>
    <dgm:pt modelId="{0EBA6248-47A2-4988-A464-5EF0732A19D5}">
      <dgm:prSet phldrT="[Teks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većinske i oporbene političke stranke dužne su odrediti svoje članove u biračkim odborima najkasnije 8 dana prije dana održavanja izbora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BA525-2EC9-4A15-BDD5-A9427F248202}" type="parTrans" cxnId="{4D8CC6BF-86B5-4921-AD99-4690B4156F1A}">
      <dgm:prSet/>
      <dgm:spPr/>
      <dgm:t>
        <a:bodyPr/>
        <a:lstStyle/>
        <a:p>
          <a:endParaRPr lang="hr-HR"/>
        </a:p>
      </dgm:t>
    </dgm:pt>
    <dgm:pt modelId="{273FD938-9671-4CD8-919D-366E16C31FDC}" type="sibTrans" cxnId="{4D8CC6BF-86B5-4921-AD99-4690B4156F1A}">
      <dgm:prSet/>
      <dgm:spPr/>
      <dgm:t>
        <a:bodyPr/>
        <a:lstStyle/>
        <a:p>
          <a:endParaRPr lang="hr-HR"/>
        </a:p>
      </dgm:t>
    </dgm:pt>
    <dgm:pt modelId="{210AA519-6B37-4DBA-A856-5FA50C02A1D0}">
      <dgm:prSet phldrT="[Teks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 odrede li ih, članove u biračkim odborima samostalno će odrediti IPIJ-i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E61F8-0737-48D8-A9A5-F322816D1728}" type="parTrans" cxnId="{160475E5-3D08-4DAA-B33D-1553C05BBD0F}">
      <dgm:prSet/>
      <dgm:spPr/>
      <dgm:t>
        <a:bodyPr/>
        <a:lstStyle/>
        <a:p>
          <a:endParaRPr lang="hr-HR"/>
        </a:p>
      </dgm:t>
    </dgm:pt>
    <dgm:pt modelId="{1CE32824-6957-4757-874C-35871C6B5B2C}" type="sibTrans" cxnId="{160475E5-3D08-4DAA-B33D-1553C05BBD0F}">
      <dgm:prSet/>
      <dgm:spPr/>
      <dgm:t>
        <a:bodyPr/>
        <a:lstStyle/>
        <a:p>
          <a:endParaRPr lang="hr-HR"/>
        </a:p>
      </dgm:t>
    </dgm:pt>
    <dgm:pt modelId="{6B770F13-650A-4632-ABD9-8B599BB9E490}">
      <dgm:prSet phldrT="[Tekst]" custT="1"/>
      <dgm:spPr/>
      <dgm:t>
        <a:bodyPr/>
        <a:lstStyle/>
        <a:p>
          <a:endParaRPr lang="hr-H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F02B5-067D-43CD-8A44-51F7049C353C}" type="parTrans" cxnId="{BC934EA6-6D21-462A-A000-2A1EE8D83C42}">
      <dgm:prSet/>
      <dgm:spPr/>
      <dgm:t>
        <a:bodyPr/>
        <a:lstStyle/>
        <a:p>
          <a:endParaRPr lang="hr-HR"/>
        </a:p>
      </dgm:t>
    </dgm:pt>
    <dgm:pt modelId="{17002E7B-A045-4010-B3F6-5DDB14CCA043}" type="sibTrans" cxnId="{BC934EA6-6D21-462A-A000-2A1EE8D83C42}">
      <dgm:prSet/>
      <dgm:spPr/>
      <dgm:t>
        <a:bodyPr/>
        <a:lstStyle/>
        <a:p>
          <a:endParaRPr lang="hr-HR"/>
        </a:p>
      </dgm:t>
    </dgm:pt>
    <dgm:pt modelId="{DB275F42-8AD1-46BD-870E-B5C712C18246}">
      <dgm:prSet phldrT="[Tekst]" custT="1"/>
      <dgm:spPr/>
      <dgm:t>
        <a:bodyPr/>
        <a:lstStyle/>
        <a:p>
          <a:r>
            <a:rPr lang="hr-HR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posebnim biračkim mjestima u vojarnama, na brodovima (…) prijedloge za imenovanje dostavljaju nadležna ministarstva najkasnije 8 dana po određivanju biračkih mjesta.</a:t>
          </a:r>
          <a:endParaRPr lang="hr-HR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EF100-1EAE-4D61-9F6D-BE4AC8AD7B9B}" type="parTrans" cxnId="{EA38B9EB-28D0-4134-B77A-490AF82129BE}">
      <dgm:prSet/>
      <dgm:spPr/>
      <dgm:t>
        <a:bodyPr/>
        <a:lstStyle/>
        <a:p>
          <a:endParaRPr lang="hr-HR"/>
        </a:p>
      </dgm:t>
    </dgm:pt>
    <dgm:pt modelId="{CCB56E61-B278-4BEC-8A18-9F00845203DB}" type="sibTrans" cxnId="{EA38B9EB-28D0-4134-B77A-490AF82129BE}">
      <dgm:prSet/>
      <dgm:spPr/>
      <dgm:t>
        <a:bodyPr/>
        <a:lstStyle/>
        <a:p>
          <a:endParaRPr lang="hr-HR"/>
        </a:p>
      </dgm:t>
    </dgm:pt>
    <dgm:pt modelId="{E70D31E2-3FFF-43D0-9A9B-C49E7397B14D}" type="pres">
      <dgm:prSet presAssocID="{3BE93FE8-0F78-44A1-B29D-02C00F5277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43012E-3BCF-414B-8778-68654ED6A996}" type="pres">
      <dgm:prSet presAssocID="{30DE4CAB-76D4-4C55-B40E-DA1FBE227D34}" presName="linNode" presStyleCnt="0"/>
      <dgm:spPr/>
    </dgm:pt>
    <dgm:pt modelId="{D50B58C5-2A39-40A9-8C04-216E1B2802BE}" type="pres">
      <dgm:prSet presAssocID="{30DE4CAB-76D4-4C55-B40E-DA1FBE227D34}" presName="parentText" presStyleLbl="node1" presStyleIdx="0" presStyleCnt="1" custScaleY="7212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0DB368-F704-4AB4-A692-69FB07AE8A0D}" type="pres">
      <dgm:prSet presAssocID="{30DE4CAB-76D4-4C55-B40E-DA1FBE227D34}" presName="descendantText" presStyleLbl="alignAccFollowNode1" presStyleIdx="0" presStyleCnt="1" custScaleY="883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E940754-8A95-42D6-87A3-1655286B1783}" type="presOf" srcId="{3BE93FE8-0F78-44A1-B29D-02C00F527768}" destId="{E70D31E2-3FFF-43D0-9A9B-C49E7397B14D}" srcOrd="0" destOrd="0" presId="urn:microsoft.com/office/officeart/2005/8/layout/vList5"/>
    <dgm:cxn modelId="{D34EB5C3-5461-4557-8250-29D5472AED74}" type="presOf" srcId="{0EBA6248-47A2-4988-A464-5EF0732A19D5}" destId="{A00DB368-F704-4AB4-A692-69FB07AE8A0D}" srcOrd="0" destOrd="1" presId="urn:microsoft.com/office/officeart/2005/8/layout/vList5"/>
    <dgm:cxn modelId="{A967B8EE-3CF6-4560-9932-5A79E8D55E5E}" type="presOf" srcId="{6B770F13-650A-4632-ABD9-8B599BB9E490}" destId="{A00DB368-F704-4AB4-A692-69FB07AE8A0D}" srcOrd="0" destOrd="4" presId="urn:microsoft.com/office/officeart/2005/8/layout/vList5"/>
    <dgm:cxn modelId="{741920D3-7CD5-4015-9D9D-C16BA5C0F7F0}" type="presOf" srcId="{C67A6A13-1C70-44EA-A0C9-5A6EAC2E18E7}" destId="{A00DB368-F704-4AB4-A692-69FB07AE8A0D}" srcOrd="0" destOrd="0" presId="urn:microsoft.com/office/officeart/2005/8/layout/vList5"/>
    <dgm:cxn modelId="{160475E5-3D08-4DAA-B33D-1553C05BBD0F}" srcId="{30DE4CAB-76D4-4C55-B40E-DA1FBE227D34}" destId="{210AA519-6B37-4DBA-A856-5FA50C02A1D0}" srcOrd="2" destOrd="0" parTransId="{E21E61F8-0737-48D8-A9A5-F322816D1728}" sibTransId="{1CE32824-6957-4757-874C-35871C6B5B2C}"/>
    <dgm:cxn modelId="{D05AF9DC-4DFC-41F6-AF1D-6D5833AAAE68}" srcId="{30DE4CAB-76D4-4C55-B40E-DA1FBE227D34}" destId="{C67A6A13-1C70-44EA-A0C9-5A6EAC2E18E7}" srcOrd="0" destOrd="0" parTransId="{CADA4C4A-7674-40C2-99D1-6533D50A3176}" sibTransId="{A1AD60EF-7187-4A7E-ADA2-B07077770858}"/>
    <dgm:cxn modelId="{636CC578-6385-4411-BE56-A3B69EA6969D}" type="presOf" srcId="{DB275F42-8AD1-46BD-870E-B5C712C18246}" destId="{A00DB368-F704-4AB4-A692-69FB07AE8A0D}" srcOrd="0" destOrd="3" presId="urn:microsoft.com/office/officeart/2005/8/layout/vList5"/>
    <dgm:cxn modelId="{B146C4A5-ACED-4802-A3D3-A4104DD9B18E}" srcId="{3BE93FE8-0F78-44A1-B29D-02C00F527768}" destId="{30DE4CAB-76D4-4C55-B40E-DA1FBE227D34}" srcOrd="0" destOrd="0" parTransId="{05A448B9-4013-46EE-B75F-4A8CA21B8C80}" sibTransId="{57D1E457-BD4F-4745-ADC7-1C394656411F}"/>
    <dgm:cxn modelId="{EC54BEEB-A17D-4BF8-A4D6-1F64745C3CC2}" type="presOf" srcId="{30DE4CAB-76D4-4C55-B40E-DA1FBE227D34}" destId="{D50B58C5-2A39-40A9-8C04-216E1B2802BE}" srcOrd="0" destOrd="0" presId="urn:microsoft.com/office/officeart/2005/8/layout/vList5"/>
    <dgm:cxn modelId="{EA38B9EB-28D0-4134-B77A-490AF82129BE}" srcId="{30DE4CAB-76D4-4C55-B40E-DA1FBE227D34}" destId="{DB275F42-8AD1-46BD-870E-B5C712C18246}" srcOrd="3" destOrd="0" parTransId="{615EF100-1EAE-4D61-9F6D-BE4AC8AD7B9B}" sibTransId="{CCB56E61-B278-4BEC-8A18-9F00845203DB}"/>
    <dgm:cxn modelId="{7C3E8969-5D16-44BD-A4C5-398D04B0BC67}" type="presOf" srcId="{210AA519-6B37-4DBA-A856-5FA50C02A1D0}" destId="{A00DB368-F704-4AB4-A692-69FB07AE8A0D}" srcOrd="0" destOrd="2" presId="urn:microsoft.com/office/officeart/2005/8/layout/vList5"/>
    <dgm:cxn modelId="{4D8CC6BF-86B5-4921-AD99-4690B4156F1A}" srcId="{30DE4CAB-76D4-4C55-B40E-DA1FBE227D34}" destId="{0EBA6248-47A2-4988-A464-5EF0732A19D5}" srcOrd="1" destOrd="0" parTransId="{5D3BA525-2EC9-4A15-BDD5-A9427F248202}" sibTransId="{273FD938-9671-4CD8-919D-366E16C31FDC}"/>
    <dgm:cxn modelId="{BC934EA6-6D21-462A-A000-2A1EE8D83C42}" srcId="{30DE4CAB-76D4-4C55-B40E-DA1FBE227D34}" destId="{6B770F13-650A-4632-ABD9-8B599BB9E490}" srcOrd="4" destOrd="0" parTransId="{1BAF02B5-067D-43CD-8A44-51F7049C353C}" sibTransId="{17002E7B-A045-4010-B3F6-5DDB14CCA043}"/>
    <dgm:cxn modelId="{1FB860B1-AAA9-4200-B253-82B013450E96}" type="presParOf" srcId="{E70D31E2-3FFF-43D0-9A9B-C49E7397B14D}" destId="{E743012E-3BCF-414B-8778-68654ED6A996}" srcOrd="0" destOrd="0" presId="urn:microsoft.com/office/officeart/2005/8/layout/vList5"/>
    <dgm:cxn modelId="{2AA794F4-5E7E-4753-B5C2-DA71031F40BA}" type="presParOf" srcId="{E743012E-3BCF-414B-8778-68654ED6A996}" destId="{D50B58C5-2A39-40A9-8C04-216E1B2802BE}" srcOrd="0" destOrd="0" presId="urn:microsoft.com/office/officeart/2005/8/layout/vList5"/>
    <dgm:cxn modelId="{9A8DE71D-BD57-4499-8358-4A7A8FBC4B57}" type="presParOf" srcId="{E743012E-3BCF-414B-8778-68654ED6A996}" destId="{A00DB368-F704-4AB4-A692-69FB07AE8A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12DB9E0-336D-405C-837C-4F07EA23644E}" type="doc">
      <dgm:prSet loTypeId="urn:microsoft.com/office/officeart/2005/8/layout/hList6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98D0C6F9-4B83-4525-BB4C-DB9D51978055}">
      <dgm:prSet phldrT="[Teks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PRAVA I OBVEZE PROPISANE ZAKONOM</a:t>
          </a:r>
        </a:p>
        <a:p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B5FD8-25F3-40A4-B36B-6D3DAABA8BD0}" type="parTrans" cxnId="{416110A0-0333-4700-B153-F084E7FD5933}">
      <dgm:prSet/>
      <dgm:spPr/>
      <dgm:t>
        <a:bodyPr/>
        <a:lstStyle/>
        <a:p>
          <a:endParaRPr lang="hr-HR"/>
        </a:p>
      </dgm:t>
    </dgm:pt>
    <dgm:pt modelId="{121F0BAA-1718-4A2D-992C-77DB4E5101E0}" type="sibTrans" cxnId="{416110A0-0333-4700-B153-F084E7FD5933}">
      <dgm:prSet/>
      <dgm:spPr/>
      <dgm:t>
        <a:bodyPr/>
        <a:lstStyle/>
        <a:p>
          <a:endParaRPr lang="hr-HR"/>
        </a:p>
      </dgm:t>
    </dgm:pt>
    <dgm:pt modelId="{E7ABCF9F-D568-44ED-852D-E8FEBFEE04CC}">
      <dgm:prSet phldrT="[Teks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prema biračima na biračkom mjestu 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D2B19A-E247-4BD5-8FC9-81CBAD8D6A73}" type="parTrans" cxnId="{E57AEEBD-4352-4D55-AAD8-317B77CC51BA}">
      <dgm:prSet/>
      <dgm:spPr/>
      <dgm:t>
        <a:bodyPr/>
        <a:lstStyle/>
        <a:p>
          <a:endParaRPr lang="hr-HR"/>
        </a:p>
      </dgm:t>
    </dgm:pt>
    <dgm:pt modelId="{3A7881BE-27F5-487F-B0ED-3A62BEC1E08C}" type="sibTrans" cxnId="{E57AEEBD-4352-4D55-AAD8-317B77CC51BA}">
      <dgm:prSet/>
      <dgm:spPr/>
      <dgm:t>
        <a:bodyPr/>
        <a:lstStyle/>
        <a:p>
          <a:endParaRPr lang="hr-HR"/>
        </a:p>
      </dgm:t>
    </dgm:pt>
    <dgm:pt modelId="{E46773C9-9DFA-4605-9F9A-F835B8A6ED5A}">
      <dgm:prSet phldrT="[Teks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PRAVA I OBVEZE PROPISANE PODSJETNIKOM ZA RAD BIRAČKIH ODBORA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C12E3-C49D-4D7C-9B7E-8E99A562AF56}" type="parTrans" cxnId="{2EB5F3CF-DAA9-41DD-ADD8-8E336B6C8997}">
      <dgm:prSet/>
      <dgm:spPr/>
      <dgm:t>
        <a:bodyPr/>
        <a:lstStyle/>
        <a:p>
          <a:endParaRPr lang="hr-HR"/>
        </a:p>
      </dgm:t>
    </dgm:pt>
    <dgm:pt modelId="{E2DB1FCD-4CE6-4785-8AAD-2C7A60AC81B0}" type="sibTrans" cxnId="{2EB5F3CF-DAA9-41DD-ADD8-8E336B6C8997}">
      <dgm:prSet/>
      <dgm:spPr/>
      <dgm:t>
        <a:bodyPr/>
        <a:lstStyle/>
        <a:p>
          <a:endParaRPr lang="hr-HR"/>
        </a:p>
      </dgm:t>
    </dgm:pt>
    <dgm:pt modelId="{543529EA-7E88-41DE-8D11-3A8C188E0E71}">
      <dgm:prSet phldrT="[Teks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priprema biračkog mjesta za glasovanje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76350-AF5D-4238-AB37-C8BCFE34DB14}" type="parTrans" cxnId="{F9381A6F-760F-44DC-BA49-25381BA87B49}">
      <dgm:prSet/>
      <dgm:spPr/>
      <dgm:t>
        <a:bodyPr/>
        <a:lstStyle/>
        <a:p>
          <a:endParaRPr lang="hr-HR"/>
        </a:p>
      </dgm:t>
    </dgm:pt>
    <dgm:pt modelId="{DE38EE42-8C4C-4080-948A-369DB0A7DFBD}" type="sibTrans" cxnId="{F9381A6F-760F-44DC-BA49-25381BA87B49}">
      <dgm:prSet/>
      <dgm:spPr/>
      <dgm:t>
        <a:bodyPr/>
        <a:lstStyle/>
        <a:p>
          <a:endParaRPr lang="hr-HR"/>
        </a:p>
      </dgm:t>
    </dgm:pt>
    <dgm:pt modelId="{A63CE05E-A35C-4BA5-879D-E7DF25C74076}">
      <dgm:prSet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prema biračima kojima je biračko mjesto nedostupno</a:t>
          </a:r>
        </a:p>
      </dgm:t>
    </dgm:pt>
    <dgm:pt modelId="{3D88BECF-9B7D-4E00-B470-62B5F05963E7}" type="parTrans" cxnId="{420E4EA2-A23C-40B9-A69F-1840F0F8817E}">
      <dgm:prSet/>
      <dgm:spPr/>
      <dgm:t>
        <a:bodyPr/>
        <a:lstStyle/>
        <a:p>
          <a:endParaRPr lang="hr-HR"/>
        </a:p>
      </dgm:t>
    </dgm:pt>
    <dgm:pt modelId="{78E94985-7FB5-4CB2-9474-247925A793DE}" type="sibTrans" cxnId="{420E4EA2-A23C-40B9-A69F-1840F0F8817E}">
      <dgm:prSet/>
      <dgm:spPr/>
      <dgm:t>
        <a:bodyPr/>
        <a:lstStyle/>
        <a:p>
          <a:endParaRPr lang="hr-HR"/>
        </a:p>
      </dgm:t>
    </dgm:pt>
    <dgm:pt modelId="{7EE0A7EB-0115-4068-B61E-1FFDA33B43EE}">
      <dgm:prSet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nakon glasovanja</a:t>
          </a:r>
        </a:p>
      </dgm:t>
    </dgm:pt>
    <dgm:pt modelId="{B6CEB31F-E575-44FF-ABF9-8D50D0180443}" type="parTrans" cxnId="{C42DD843-D18C-4304-BC53-EF76499AB6F2}">
      <dgm:prSet/>
      <dgm:spPr/>
      <dgm:t>
        <a:bodyPr/>
        <a:lstStyle/>
        <a:p>
          <a:endParaRPr lang="hr-HR"/>
        </a:p>
      </dgm:t>
    </dgm:pt>
    <dgm:pt modelId="{EC67A64A-273F-4E63-9ADB-FC7093BBBD69}" type="sibTrans" cxnId="{C42DD843-D18C-4304-BC53-EF76499AB6F2}">
      <dgm:prSet/>
      <dgm:spPr/>
      <dgm:t>
        <a:bodyPr/>
        <a:lstStyle/>
        <a:p>
          <a:endParaRPr lang="hr-HR"/>
        </a:p>
      </dgm:t>
    </dgm:pt>
    <dgm:pt modelId="{7AD2D225-2E27-4CB8-9EF5-6E29FEDC75BF}">
      <dgm:prSet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rad biračkog odbora za vrijeme glasovanja</a:t>
          </a:r>
        </a:p>
      </dgm:t>
    </dgm:pt>
    <dgm:pt modelId="{6D3A7F3F-0418-4248-A67B-C10722C8A422}" type="parTrans" cxnId="{AAB800F3-68C7-4C92-B588-55EF17018695}">
      <dgm:prSet/>
      <dgm:spPr/>
      <dgm:t>
        <a:bodyPr/>
        <a:lstStyle/>
        <a:p>
          <a:endParaRPr lang="hr-HR"/>
        </a:p>
      </dgm:t>
    </dgm:pt>
    <dgm:pt modelId="{CDE3F072-F9D0-4190-B94D-CC3ECB803ED4}" type="sibTrans" cxnId="{AAB800F3-68C7-4C92-B588-55EF17018695}">
      <dgm:prSet/>
      <dgm:spPr/>
      <dgm:t>
        <a:bodyPr/>
        <a:lstStyle/>
        <a:p>
          <a:endParaRPr lang="hr-HR"/>
        </a:p>
      </dgm:t>
    </dgm:pt>
    <dgm:pt modelId="{9CE47E1D-A798-40E9-B006-7C044D41F117}">
      <dgm:prSet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postupci biračkog odbora nakon zatvaranja biračkog mjesta</a:t>
          </a:r>
        </a:p>
      </dgm:t>
    </dgm:pt>
    <dgm:pt modelId="{271C336B-0BDE-418E-9420-6F860CD88C61}" type="parTrans" cxnId="{BE59F21B-12E9-44AA-9030-ED3D3A66828F}">
      <dgm:prSet/>
      <dgm:spPr/>
      <dgm:t>
        <a:bodyPr/>
        <a:lstStyle/>
        <a:p>
          <a:endParaRPr lang="hr-HR"/>
        </a:p>
      </dgm:t>
    </dgm:pt>
    <dgm:pt modelId="{8EC1FF02-E931-4BC3-9216-23760A79C13C}" type="sibTrans" cxnId="{BE59F21B-12E9-44AA-9030-ED3D3A66828F}">
      <dgm:prSet/>
      <dgm:spPr/>
      <dgm:t>
        <a:bodyPr/>
        <a:lstStyle/>
        <a:p>
          <a:endParaRPr lang="hr-HR"/>
        </a:p>
      </dgm:t>
    </dgm:pt>
    <dgm:pt modelId="{AA02771B-E153-4C7F-B170-6267AB67D78A}">
      <dgm:prSet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utvrđivanje rezultata glasovanja na biračkom mjestu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89EBA-4232-4BFD-86AB-1234ADB77EAB}" type="parTrans" cxnId="{C709A026-3B8C-46D4-9D45-79AF829806CA}">
      <dgm:prSet/>
      <dgm:spPr/>
      <dgm:t>
        <a:bodyPr/>
        <a:lstStyle/>
        <a:p>
          <a:endParaRPr lang="hr-HR"/>
        </a:p>
      </dgm:t>
    </dgm:pt>
    <dgm:pt modelId="{3EB483EE-C7C6-4C6B-ADDA-EB354ABCFFAA}" type="sibTrans" cxnId="{C709A026-3B8C-46D4-9D45-79AF829806CA}">
      <dgm:prSet/>
      <dgm:spPr/>
      <dgm:t>
        <a:bodyPr/>
        <a:lstStyle/>
        <a:p>
          <a:endParaRPr lang="hr-HR"/>
        </a:p>
      </dgm:t>
    </dgm:pt>
    <dgm:pt modelId="{B2838C6C-ED50-47EE-B7E7-4A441B963295}" type="pres">
      <dgm:prSet presAssocID="{312DB9E0-336D-405C-837C-4F07EA23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B8CB5C5-B5FD-4D78-B4EB-FEC19EB1580E}" type="pres">
      <dgm:prSet presAssocID="{98D0C6F9-4B83-4525-BB4C-DB9D5197805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E7EBE9-0CB6-49CC-84C6-B616C209CA9C}" type="pres">
      <dgm:prSet presAssocID="{121F0BAA-1718-4A2D-992C-77DB4E5101E0}" presName="sibTrans" presStyleCnt="0"/>
      <dgm:spPr/>
    </dgm:pt>
    <dgm:pt modelId="{E393C1D9-F143-4DD6-884E-B9919198BC78}" type="pres">
      <dgm:prSet presAssocID="{E46773C9-9DFA-4605-9F9A-F835B8A6ED5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EE5A1CF-D64A-4454-A6A3-1F969587D6E8}" type="presOf" srcId="{7EE0A7EB-0115-4068-B61E-1FFDA33B43EE}" destId="{3B8CB5C5-B5FD-4D78-B4EB-FEC19EB1580E}" srcOrd="0" destOrd="3" presId="urn:microsoft.com/office/officeart/2005/8/layout/hList6"/>
    <dgm:cxn modelId="{1C5CDAFB-5159-42CB-AEF3-543BBB119E2B}" type="presOf" srcId="{9CE47E1D-A798-40E9-B006-7C044D41F117}" destId="{E393C1D9-F143-4DD6-884E-B9919198BC78}" srcOrd="0" destOrd="3" presId="urn:microsoft.com/office/officeart/2005/8/layout/hList6"/>
    <dgm:cxn modelId="{E57AEEBD-4352-4D55-AAD8-317B77CC51BA}" srcId="{98D0C6F9-4B83-4525-BB4C-DB9D51978055}" destId="{E7ABCF9F-D568-44ED-852D-E8FEBFEE04CC}" srcOrd="0" destOrd="0" parTransId="{5BD2B19A-E247-4BD5-8FC9-81CBAD8D6A73}" sibTransId="{3A7881BE-27F5-487F-B0ED-3A62BEC1E08C}"/>
    <dgm:cxn modelId="{168A3421-D743-4B62-8130-3EADA52D3BF7}" type="presOf" srcId="{312DB9E0-336D-405C-837C-4F07EA23644E}" destId="{B2838C6C-ED50-47EE-B7E7-4A441B963295}" srcOrd="0" destOrd="0" presId="urn:microsoft.com/office/officeart/2005/8/layout/hList6"/>
    <dgm:cxn modelId="{AAB800F3-68C7-4C92-B588-55EF17018695}" srcId="{E46773C9-9DFA-4605-9F9A-F835B8A6ED5A}" destId="{7AD2D225-2E27-4CB8-9EF5-6E29FEDC75BF}" srcOrd="1" destOrd="0" parTransId="{6D3A7F3F-0418-4248-A67B-C10722C8A422}" sibTransId="{CDE3F072-F9D0-4190-B94D-CC3ECB803ED4}"/>
    <dgm:cxn modelId="{420E4EA2-A23C-40B9-A69F-1840F0F8817E}" srcId="{98D0C6F9-4B83-4525-BB4C-DB9D51978055}" destId="{A63CE05E-A35C-4BA5-879D-E7DF25C74076}" srcOrd="1" destOrd="0" parTransId="{3D88BECF-9B7D-4E00-B470-62B5F05963E7}" sibTransId="{78E94985-7FB5-4CB2-9474-247925A793DE}"/>
    <dgm:cxn modelId="{C42DD843-D18C-4304-BC53-EF76499AB6F2}" srcId="{98D0C6F9-4B83-4525-BB4C-DB9D51978055}" destId="{7EE0A7EB-0115-4068-B61E-1FFDA33B43EE}" srcOrd="2" destOrd="0" parTransId="{B6CEB31F-E575-44FF-ABF9-8D50D0180443}" sibTransId="{EC67A64A-273F-4E63-9ADB-FC7093BBBD69}"/>
    <dgm:cxn modelId="{F9381A6F-760F-44DC-BA49-25381BA87B49}" srcId="{E46773C9-9DFA-4605-9F9A-F835B8A6ED5A}" destId="{543529EA-7E88-41DE-8D11-3A8C188E0E71}" srcOrd="0" destOrd="0" parTransId="{D5A76350-AF5D-4238-AB37-C8BCFE34DB14}" sibTransId="{DE38EE42-8C4C-4080-948A-369DB0A7DFBD}"/>
    <dgm:cxn modelId="{C709A026-3B8C-46D4-9D45-79AF829806CA}" srcId="{E46773C9-9DFA-4605-9F9A-F835B8A6ED5A}" destId="{AA02771B-E153-4C7F-B170-6267AB67D78A}" srcOrd="3" destOrd="0" parTransId="{54C89EBA-4232-4BFD-86AB-1234ADB77EAB}" sibTransId="{3EB483EE-C7C6-4C6B-ADDA-EB354ABCFFAA}"/>
    <dgm:cxn modelId="{4CF7DC1D-DF6A-4C7D-84E1-D41F4753979E}" type="presOf" srcId="{E7ABCF9F-D568-44ED-852D-E8FEBFEE04CC}" destId="{3B8CB5C5-B5FD-4D78-B4EB-FEC19EB1580E}" srcOrd="0" destOrd="1" presId="urn:microsoft.com/office/officeart/2005/8/layout/hList6"/>
    <dgm:cxn modelId="{BE59F21B-12E9-44AA-9030-ED3D3A66828F}" srcId="{E46773C9-9DFA-4605-9F9A-F835B8A6ED5A}" destId="{9CE47E1D-A798-40E9-B006-7C044D41F117}" srcOrd="2" destOrd="0" parTransId="{271C336B-0BDE-418E-9420-6F860CD88C61}" sibTransId="{8EC1FF02-E931-4BC3-9216-23760A79C13C}"/>
    <dgm:cxn modelId="{9040E147-A9F0-4F71-8468-A148D4102026}" type="presOf" srcId="{A63CE05E-A35C-4BA5-879D-E7DF25C74076}" destId="{3B8CB5C5-B5FD-4D78-B4EB-FEC19EB1580E}" srcOrd="0" destOrd="2" presId="urn:microsoft.com/office/officeart/2005/8/layout/hList6"/>
    <dgm:cxn modelId="{5ECAA727-346A-4FB7-ACA6-AEDF844E3259}" type="presOf" srcId="{7AD2D225-2E27-4CB8-9EF5-6E29FEDC75BF}" destId="{E393C1D9-F143-4DD6-884E-B9919198BC78}" srcOrd="0" destOrd="2" presId="urn:microsoft.com/office/officeart/2005/8/layout/hList6"/>
    <dgm:cxn modelId="{9858D1ED-F97E-4D65-A89A-853434E37953}" type="presOf" srcId="{98D0C6F9-4B83-4525-BB4C-DB9D51978055}" destId="{3B8CB5C5-B5FD-4D78-B4EB-FEC19EB1580E}" srcOrd="0" destOrd="0" presId="urn:microsoft.com/office/officeart/2005/8/layout/hList6"/>
    <dgm:cxn modelId="{427F77F8-5D94-40F8-A393-AAA2197294AD}" type="presOf" srcId="{543529EA-7E88-41DE-8D11-3A8C188E0E71}" destId="{E393C1D9-F143-4DD6-884E-B9919198BC78}" srcOrd="0" destOrd="1" presId="urn:microsoft.com/office/officeart/2005/8/layout/hList6"/>
    <dgm:cxn modelId="{2EB5F3CF-DAA9-41DD-ADD8-8E336B6C8997}" srcId="{312DB9E0-336D-405C-837C-4F07EA23644E}" destId="{E46773C9-9DFA-4605-9F9A-F835B8A6ED5A}" srcOrd="1" destOrd="0" parTransId="{97AC12E3-C49D-4D7C-9B7E-8E99A562AF56}" sibTransId="{E2DB1FCD-4CE6-4785-8AAD-2C7A60AC81B0}"/>
    <dgm:cxn modelId="{0FB50428-BFC5-4EB5-B404-FE93AF4A4A2D}" type="presOf" srcId="{AA02771B-E153-4C7F-B170-6267AB67D78A}" destId="{E393C1D9-F143-4DD6-884E-B9919198BC78}" srcOrd="0" destOrd="4" presId="urn:microsoft.com/office/officeart/2005/8/layout/hList6"/>
    <dgm:cxn modelId="{416110A0-0333-4700-B153-F084E7FD5933}" srcId="{312DB9E0-336D-405C-837C-4F07EA23644E}" destId="{98D0C6F9-4B83-4525-BB4C-DB9D51978055}" srcOrd="0" destOrd="0" parTransId="{526B5FD8-25F3-40A4-B36B-6D3DAABA8BD0}" sibTransId="{121F0BAA-1718-4A2D-992C-77DB4E5101E0}"/>
    <dgm:cxn modelId="{DF0DCB73-63F6-4ADB-B1A1-3226916027B2}" type="presOf" srcId="{E46773C9-9DFA-4605-9F9A-F835B8A6ED5A}" destId="{E393C1D9-F143-4DD6-884E-B9919198BC78}" srcOrd="0" destOrd="0" presId="urn:microsoft.com/office/officeart/2005/8/layout/hList6"/>
    <dgm:cxn modelId="{BCC31DCA-1360-452B-8753-C3DA081B7953}" type="presParOf" srcId="{B2838C6C-ED50-47EE-B7E7-4A441B963295}" destId="{3B8CB5C5-B5FD-4D78-B4EB-FEC19EB1580E}" srcOrd="0" destOrd="0" presId="urn:microsoft.com/office/officeart/2005/8/layout/hList6"/>
    <dgm:cxn modelId="{2C00DA73-0489-43A8-B9B0-B2E7BD82AD5B}" type="presParOf" srcId="{B2838C6C-ED50-47EE-B7E7-4A441B963295}" destId="{1DE7EBE9-0CB6-49CC-84C6-B616C209CA9C}" srcOrd="1" destOrd="0" presId="urn:microsoft.com/office/officeart/2005/8/layout/hList6"/>
    <dgm:cxn modelId="{4D10039C-97DE-4A65-9770-7E7B5ED66A1F}" type="presParOf" srcId="{B2838C6C-ED50-47EE-B7E7-4A441B963295}" destId="{E393C1D9-F143-4DD6-884E-B9919198BC7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BB663-B03C-4BFD-9986-90ED70C1160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185CF6F3-2A6E-4390-8E4D-F5E231EAC4B0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 listu izborne jedinice u kojoj ima prebivalište 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C44B2-5C94-4A2E-9F7C-BA20043950F3}" type="parTrans" cxnId="{31DAD99D-0A8B-41A8-9807-9EA62EFF4335}">
      <dgm:prSet/>
      <dgm:spPr/>
      <dgm:t>
        <a:bodyPr/>
        <a:lstStyle/>
        <a:p>
          <a:endParaRPr lang="hr-HR"/>
        </a:p>
      </dgm:t>
    </dgm:pt>
    <dgm:pt modelId="{4C02F2F9-B1C4-4C56-8D0C-DF35D71E11EE}" type="sibTrans" cxnId="{31DAD99D-0A8B-41A8-9807-9EA62EFF4335}">
      <dgm:prSet/>
      <dgm:spPr/>
      <dgm:t>
        <a:bodyPr/>
        <a:lstStyle/>
        <a:p>
          <a:endParaRPr lang="hr-HR"/>
        </a:p>
      </dgm:t>
    </dgm:pt>
    <dgm:pt modelId="{214597C1-C070-42CF-B1D7-DE4EC1ABE7A5}" type="pres">
      <dgm:prSet presAssocID="{9EBBB663-B03C-4BFD-9986-90ED70C116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C08846D-E48F-4693-ACF2-99FFC61CB94F}" type="pres">
      <dgm:prSet presAssocID="{185CF6F3-2A6E-4390-8E4D-F5E231EAC4B0}" presName="composite" presStyleCnt="0"/>
      <dgm:spPr/>
      <dgm:t>
        <a:bodyPr/>
        <a:lstStyle/>
        <a:p>
          <a:endParaRPr lang="hr-HR"/>
        </a:p>
      </dgm:t>
    </dgm:pt>
    <dgm:pt modelId="{AD05C99C-8B6A-4A65-A098-FD96A5C2E889}" type="pres">
      <dgm:prSet presAssocID="{185CF6F3-2A6E-4390-8E4D-F5E231EAC4B0}" presName="ParentText" presStyleLbl="node1" presStyleIdx="0" presStyleCnt="1" custScaleX="281395" custScaleY="171643" custLinFactNeighborX="-32887" custLinFactNeighborY="-157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8068219-E4ED-4CDC-B73A-DD49C6336502}" type="presOf" srcId="{185CF6F3-2A6E-4390-8E4D-F5E231EAC4B0}" destId="{AD05C99C-8B6A-4A65-A098-FD96A5C2E889}" srcOrd="0" destOrd="0" presId="urn:microsoft.com/office/officeart/2005/8/layout/StepDownProcess"/>
    <dgm:cxn modelId="{31DAD99D-0A8B-41A8-9807-9EA62EFF4335}" srcId="{9EBBB663-B03C-4BFD-9986-90ED70C1160C}" destId="{185CF6F3-2A6E-4390-8E4D-F5E231EAC4B0}" srcOrd="0" destOrd="0" parTransId="{C3EC44B2-5C94-4A2E-9F7C-BA20043950F3}" sibTransId="{4C02F2F9-B1C4-4C56-8D0C-DF35D71E11EE}"/>
    <dgm:cxn modelId="{1261695F-34AF-4753-A2F0-6D02012E8804}" type="presOf" srcId="{9EBBB663-B03C-4BFD-9986-90ED70C1160C}" destId="{214597C1-C070-42CF-B1D7-DE4EC1ABE7A5}" srcOrd="0" destOrd="0" presId="urn:microsoft.com/office/officeart/2005/8/layout/StepDownProcess"/>
    <dgm:cxn modelId="{6047C192-6F3D-4ABA-9AF3-8BAB6E0AB66D}" type="presParOf" srcId="{214597C1-C070-42CF-B1D7-DE4EC1ABE7A5}" destId="{FC08846D-E48F-4693-ACF2-99FFC61CB94F}" srcOrd="0" destOrd="0" presId="urn:microsoft.com/office/officeart/2005/8/layout/StepDownProcess"/>
    <dgm:cxn modelId="{116AE6C4-AC1E-4C5D-90CA-694D53EDBF58}" type="presParOf" srcId="{FC08846D-E48F-4693-ACF2-99FFC61CB94F}" destId="{AD05C99C-8B6A-4A65-A098-FD96A5C2E8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E4757C-4272-4876-BFAB-956642042BEE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87A3FE3B-AEB8-4979-A2FA-9A0FCC8FA3DB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GIP/OIP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48BF-E4A0-4EA9-8CC4-BB15CD166525}" type="parTrans" cxnId="{2BD843D6-EDDA-4D0C-80A6-97B8634D5C0E}">
      <dgm:prSet/>
      <dgm:spPr/>
      <dgm:t>
        <a:bodyPr/>
        <a:lstStyle/>
        <a:p>
          <a:endParaRPr lang="hr-HR"/>
        </a:p>
      </dgm:t>
    </dgm:pt>
    <dgm:pt modelId="{509B9F5E-F3C4-4498-87FB-B5F2C1F8BC39}" type="sibTrans" cxnId="{2BD843D6-EDDA-4D0C-80A6-97B8634D5C0E}">
      <dgm:prSet/>
      <dgm:spPr/>
      <dgm:t>
        <a:bodyPr/>
        <a:lstStyle/>
        <a:p>
          <a:endParaRPr lang="hr-HR"/>
        </a:p>
      </dgm:t>
    </dgm:pt>
    <dgm:pt modelId="{C9C3792E-8C61-4B6F-8933-F1DAB2FA88DA}">
      <dgm:prSet phldrT="[Tekst]"/>
      <dgm:spPr/>
      <dgm:t>
        <a:bodyPr/>
        <a:lstStyle/>
        <a:p>
          <a:r>
            <a:rPr lang="hr-HR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OSOBNO/PREKO OSOBE OD POVJERENJA </a:t>
          </a:r>
        </a:p>
        <a:p>
          <a:r>
            <a:rPr lang="hr-HR" b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(telefonom, elektroničkom poštom, osobnim dolaskom)</a:t>
          </a:r>
          <a:endParaRPr lang="hr-HR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EA7A6-86CC-43E0-9F96-BAD8D58D6171}" type="parTrans" cxnId="{5A9F1D83-85DF-4022-B8B6-69CBD2089EEE}">
      <dgm:prSet/>
      <dgm:spPr/>
      <dgm:t>
        <a:bodyPr/>
        <a:lstStyle/>
        <a:p>
          <a:endParaRPr lang="hr-HR"/>
        </a:p>
      </dgm:t>
    </dgm:pt>
    <dgm:pt modelId="{741C8536-7A45-40D1-84FA-5175311E0B30}" type="sibTrans" cxnId="{5A9F1D83-85DF-4022-B8B6-69CBD2089EEE}">
      <dgm:prSet/>
      <dgm:spPr/>
      <dgm:t>
        <a:bodyPr/>
        <a:lstStyle/>
        <a:p>
          <a:endParaRPr lang="hr-HR"/>
        </a:p>
      </dgm:t>
    </dgm:pt>
    <dgm:pt modelId="{937DA9A8-DC8F-4768-B2EA-02D26FF1B944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NAJRANIJE TRI DANA PRIJE DANA ODRŽAVANJA IZBORA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86B55-8C81-4D85-AE43-48222E85B58A}" type="parTrans" cxnId="{7CA5E674-6199-49F5-85B7-F666C39A7453}">
      <dgm:prSet/>
      <dgm:spPr/>
      <dgm:t>
        <a:bodyPr/>
        <a:lstStyle/>
        <a:p>
          <a:endParaRPr lang="hr-HR"/>
        </a:p>
      </dgm:t>
    </dgm:pt>
    <dgm:pt modelId="{58CCC4A2-DAF7-466B-8A2B-D0E8C99C05F9}" type="sibTrans" cxnId="{7CA5E674-6199-49F5-85B7-F666C39A7453}">
      <dgm:prSet/>
      <dgm:spPr/>
      <dgm:t>
        <a:bodyPr/>
        <a:lstStyle/>
        <a:p>
          <a:endParaRPr lang="hr-HR"/>
        </a:p>
      </dgm:t>
    </dgm:pt>
    <dgm:pt modelId="{EC9CD533-BAD9-4835-9C15-D20E6069F81A}" type="pres">
      <dgm:prSet presAssocID="{40E4757C-4272-4876-BFAB-956642042BEE}" presName="linearFlow" presStyleCnt="0">
        <dgm:presLayoutVars>
          <dgm:resizeHandles val="exact"/>
        </dgm:presLayoutVars>
      </dgm:prSet>
      <dgm:spPr/>
    </dgm:pt>
    <dgm:pt modelId="{A230DF81-91FC-4EE7-92CF-3F0C16431D98}" type="pres">
      <dgm:prSet presAssocID="{87A3FE3B-AEB8-4979-A2FA-9A0FCC8FA3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76DA10-1759-492B-A8FD-B4DDC50710D2}" type="pres">
      <dgm:prSet presAssocID="{509B9F5E-F3C4-4498-87FB-B5F2C1F8BC39}" presName="sibTrans" presStyleLbl="sibTrans2D1" presStyleIdx="0" presStyleCnt="2"/>
      <dgm:spPr/>
      <dgm:t>
        <a:bodyPr/>
        <a:lstStyle/>
        <a:p>
          <a:endParaRPr lang="hr-HR"/>
        </a:p>
      </dgm:t>
    </dgm:pt>
    <dgm:pt modelId="{90F89552-E589-40D2-B002-96EDE5D4A58B}" type="pres">
      <dgm:prSet presAssocID="{509B9F5E-F3C4-4498-87FB-B5F2C1F8BC39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14032F69-4854-47D9-8C6E-18C6CCFC680D}" type="pres">
      <dgm:prSet presAssocID="{C9C3792E-8C61-4B6F-8933-F1DAB2FA88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ED7000-BA57-4487-8714-EBDE73045516}" type="pres">
      <dgm:prSet presAssocID="{741C8536-7A45-40D1-84FA-5175311E0B30}" presName="sibTrans" presStyleLbl="sibTrans2D1" presStyleIdx="1" presStyleCnt="2"/>
      <dgm:spPr/>
      <dgm:t>
        <a:bodyPr/>
        <a:lstStyle/>
        <a:p>
          <a:endParaRPr lang="hr-HR"/>
        </a:p>
      </dgm:t>
    </dgm:pt>
    <dgm:pt modelId="{6391EC62-734D-4D0F-94BF-A0B7CEFC855E}" type="pres">
      <dgm:prSet presAssocID="{741C8536-7A45-40D1-84FA-5175311E0B30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B419FF30-C347-4D47-A346-391B69D931BF}" type="pres">
      <dgm:prSet presAssocID="{937DA9A8-DC8F-4768-B2EA-02D26FF1B9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A81208F-6DB7-4E30-9AD0-46E0D04E4040}" type="presOf" srcId="{C9C3792E-8C61-4B6F-8933-F1DAB2FA88DA}" destId="{14032F69-4854-47D9-8C6E-18C6CCFC680D}" srcOrd="0" destOrd="0" presId="urn:microsoft.com/office/officeart/2005/8/layout/process2"/>
    <dgm:cxn modelId="{7CA5E674-6199-49F5-85B7-F666C39A7453}" srcId="{40E4757C-4272-4876-BFAB-956642042BEE}" destId="{937DA9A8-DC8F-4768-B2EA-02D26FF1B944}" srcOrd="2" destOrd="0" parTransId="{EFB86B55-8C81-4D85-AE43-48222E85B58A}" sibTransId="{58CCC4A2-DAF7-466B-8A2B-D0E8C99C05F9}"/>
    <dgm:cxn modelId="{293BE200-A2C3-4262-8508-156E05354F8D}" type="presOf" srcId="{741C8536-7A45-40D1-84FA-5175311E0B30}" destId="{6391EC62-734D-4D0F-94BF-A0B7CEFC855E}" srcOrd="1" destOrd="0" presId="urn:microsoft.com/office/officeart/2005/8/layout/process2"/>
    <dgm:cxn modelId="{90954872-1E6F-4C74-B19D-9AE26217A32A}" type="presOf" srcId="{40E4757C-4272-4876-BFAB-956642042BEE}" destId="{EC9CD533-BAD9-4835-9C15-D20E6069F81A}" srcOrd="0" destOrd="0" presId="urn:microsoft.com/office/officeart/2005/8/layout/process2"/>
    <dgm:cxn modelId="{2AA128B3-0F86-40EA-9012-090B47EA2F44}" type="presOf" srcId="{87A3FE3B-AEB8-4979-A2FA-9A0FCC8FA3DB}" destId="{A230DF81-91FC-4EE7-92CF-3F0C16431D98}" srcOrd="0" destOrd="0" presId="urn:microsoft.com/office/officeart/2005/8/layout/process2"/>
    <dgm:cxn modelId="{E38B480D-8B8D-452B-B02E-A4C28E60D04E}" type="presOf" srcId="{741C8536-7A45-40D1-84FA-5175311E0B30}" destId="{EEED7000-BA57-4487-8714-EBDE73045516}" srcOrd="0" destOrd="0" presId="urn:microsoft.com/office/officeart/2005/8/layout/process2"/>
    <dgm:cxn modelId="{D83E9EC1-6C26-4041-9BD8-369442EBFAEF}" type="presOf" srcId="{937DA9A8-DC8F-4768-B2EA-02D26FF1B944}" destId="{B419FF30-C347-4D47-A346-391B69D931BF}" srcOrd="0" destOrd="0" presId="urn:microsoft.com/office/officeart/2005/8/layout/process2"/>
    <dgm:cxn modelId="{5A9F1D83-85DF-4022-B8B6-69CBD2089EEE}" srcId="{40E4757C-4272-4876-BFAB-956642042BEE}" destId="{C9C3792E-8C61-4B6F-8933-F1DAB2FA88DA}" srcOrd="1" destOrd="0" parTransId="{4B0EA7A6-86CC-43E0-9F96-BAD8D58D6171}" sibTransId="{741C8536-7A45-40D1-84FA-5175311E0B30}"/>
    <dgm:cxn modelId="{773B1C1F-B33D-415B-961E-CB71EA3B73EB}" type="presOf" srcId="{509B9F5E-F3C4-4498-87FB-B5F2C1F8BC39}" destId="{6B76DA10-1759-492B-A8FD-B4DDC50710D2}" srcOrd="0" destOrd="0" presId="urn:microsoft.com/office/officeart/2005/8/layout/process2"/>
    <dgm:cxn modelId="{F2DB8244-0900-4FDA-B8E8-7D66447ABB82}" type="presOf" srcId="{509B9F5E-F3C4-4498-87FB-B5F2C1F8BC39}" destId="{90F89552-E589-40D2-B002-96EDE5D4A58B}" srcOrd="1" destOrd="0" presId="urn:microsoft.com/office/officeart/2005/8/layout/process2"/>
    <dgm:cxn modelId="{2BD843D6-EDDA-4D0C-80A6-97B8634D5C0E}" srcId="{40E4757C-4272-4876-BFAB-956642042BEE}" destId="{87A3FE3B-AEB8-4979-A2FA-9A0FCC8FA3DB}" srcOrd="0" destOrd="0" parTransId="{01AD48BF-E4A0-4EA9-8CC4-BB15CD166525}" sibTransId="{509B9F5E-F3C4-4498-87FB-B5F2C1F8BC39}"/>
    <dgm:cxn modelId="{25D98525-35A1-49E5-A26F-68E8F53030E9}" type="presParOf" srcId="{EC9CD533-BAD9-4835-9C15-D20E6069F81A}" destId="{A230DF81-91FC-4EE7-92CF-3F0C16431D98}" srcOrd="0" destOrd="0" presId="urn:microsoft.com/office/officeart/2005/8/layout/process2"/>
    <dgm:cxn modelId="{34B012A6-2654-4645-9721-B7D46C8C7ED8}" type="presParOf" srcId="{EC9CD533-BAD9-4835-9C15-D20E6069F81A}" destId="{6B76DA10-1759-492B-A8FD-B4DDC50710D2}" srcOrd="1" destOrd="0" presId="urn:microsoft.com/office/officeart/2005/8/layout/process2"/>
    <dgm:cxn modelId="{7A6284C5-9AB2-4987-9C98-256E9BF1666A}" type="presParOf" srcId="{6B76DA10-1759-492B-A8FD-B4DDC50710D2}" destId="{90F89552-E589-40D2-B002-96EDE5D4A58B}" srcOrd="0" destOrd="0" presId="urn:microsoft.com/office/officeart/2005/8/layout/process2"/>
    <dgm:cxn modelId="{E6D3D6F5-BBB4-4DD5-B5AC-E1C31432EE7C}" type="presParOf" srcId="{EC9CD533-BAD9-4835-9C15-D20E6069F81A}" destId="{14032F69-4854-47D9-8C6E-18C6CCFC680D}" srcOrd="2" destOrd="0" presId="urn:microsoft.com/office/officeart/2005/8/layout/process2"/>
    <dgm:cxn modelId="{1A45410C-E055-4533-A8D8-D5C86151E53F}" type="presParOf" srcId="{EC9CD533-BAD9-4835-9C15-D20E6069F81A}" destId="{EEED7000-BA57-4487-8714-EBDE73045516}" srcOrd="3" destOrd="0" presId="urn:microsoft.com/office/officeart/2005/8/layout/process2"/>
    <dgm:cxn modelId="{8B1B60E5-E290-415C-9C86-D3174D67F404}" type="presParOf" srcId="{EEED7000-BA57-4487-8714-EBDE73045516}" destId="{6391EC62-734D-4D0F-94BF-A0B7CEFC855E}" srcOrd="0" destOrd="0" presId="urn:microsoft.com/office/officeart/2005/8/layout/process2"/>
    <dgm:cxn modelId="{F4C3DE4E-F6B5-492D-ADCA-C04A725422A5}" type="presParOf" srcId="{EC9CD533-BAD9-4835-9C15-D20E6069F81A}" destId="{B419FF30-C347-4D47-A346-391B69D931B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0E4757C-4272-4876-BFAB-956642042BEE}" type="doc">
      <dgm:prSet loTypeId="urn:microsoft.com/office/officeart/2005/8/layout/process2" loCatId="process" qsTypeId="urn:microsoft.com/office/officeart/2005/8/quickstyle/3d3" qsCatId="3D" csTypeId="urn:microsoft.com/office/officeart/2005/8/colors/accent2_2" csCatId="accent2" phldr="1"/>
      <dgm:spPr/>
    </dgm:pt>
    <dgm:pt modelId="{87A3FE3B-AEB8-4979-A2FA-9A0FCC8FA3DB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BIRAČKI ODBOR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48BF-E4A0-4EA9-8CC4-BB15CD166525}" type="parTrans" cxnId="{2BD843D6-EDDA-4D0C-80A6-97B8634D5C0E}">
      <dgm:prSet/>
      <dgm:spPr/>
      <dgm:t>
        <a:bodyPr/>
        <a:lstStyle/>
        <a:p>
          <a:endParaRPr lang="hr-HR"/>
        </a:p>
      </dgm:t>
    </dgm:pt>
    <dgm:pt modelId="{509B9F5E-F3C4-4498-87FB-B5F2C1F8BC39}" type="sibTrans" cxnId="{2BD843D6-EDDA-4D0C-80A6-97B8634D5C0E}">
      <dgm:prSet/>
      <dgm:spPr/>
      <dgm:t>
        <a:bodyPr/>
        <a:lstStyle/>
        <a:p>
          <a:endParaRPr lang="hr-HR"/>
        </a:p>
      </dgm:t>
    </dgm:pt>
    <dgm:pt modelId="{C9C3792E-8C61-4B6F-8933-F1DAB2FA88DA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PREKO OSOBE OD POVJERENJA </a:t>
          </a:r>
        </a:p>
        <a:p>
          <a:r>
            <a:rPr lang="hr-H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(npr. član obitelji, susjed)</a:t>
          </a:r>
          <a:endParaRPr lang="hr-H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EA7A6-86CC-43E0-9F96-BAD8D58D6171}" type="parTrans" cxnId="{5A9F1D83-85DF-4022-B8B6-69CBD2089EEE}">
      <dgm:prSet/>
      <dgm:spPr/>
      <dgm:t>
        <a:bodyPr/>
        <a:lstStyle/>
        <a:p>
          <a:endParaRPr lang="hr-HR"/>
        </a:p>
      </dgm:t>
    </dgm:pt>
    <dgm:pt modelId="{741C8536-7A45-40D1-84FA-5175311E0B30}" type="sibTrans" cxnId="{5A9F1D83-85DF-4022-B8B6-69CBD2089EEE}">
      <dgm:prSet/>
      <dgm:spPr/>
      <dgm:t>
        <a:bodyPr/>
        <a:lstStyle/>
        <a:p>
          <a:endParaRPr lang="hr-HR"/>
        </a:p>
      </dgm:t>
    </dgm:pt>
    <dgm:pt modelId="{937DA9A8-DC8F-4768-B2EA-02D26FF1B944}">
      <dgm:prSet phldrT="[Teks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 12 SATI NA DAN IZBORA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86B55-8C81-4D85-AE43-48222E85B58A}" type="parTrans" cxnId="{7CA5E674-6199-49F5-85B7-F666C39A7453}">
      <dgm:prSet/>
      <dgm:spPr/>
      <dgm:t>
        <a:bodyPr/>
        <a:lstStyle/>
        <a:p>
          <a:endParaRPr lang="hr-HR"/>
        </a:p>
      </dgm:t>
    </dgm:pt>
    <dgm:pt modelId="{58CCC4A2-DAF7-466B-8A2B-D0E8C99C05F9}" type="sibTrans" cxnId="{7CA5E674-6199-49F5-85B7-F666C39A7453}">
      <dgm:prSet/>
      <dgm:spPr/>
      <dgm:t>
        <a:bodyPr/>
        <a:lstStyle/>
        <a:p>
          <a:endParaRPr lang="hr-HR"/>
        </a:p>
      </dgm:t>
    </dgm:pt>
    <dgm:pt modelId="{EC9CD533-BAD9-4835-9C15-D20E6069F81A}" type="pres">
      <dgm:prSet presAssocID="{40E4757C-4272-4876-BFAB-956642042BEE}" presName="linearFlow" presStyleCnt="0">
        <dgm:presLayoutVars>
          <dgm:resizeHandles val="exact"/>
        </dgm:presLayoutVars>
      </dgm:prSet>
      <dgm:spPr/>
    </dgm:pt>
    <dgm:pt modelId="{A230DF81-91FC-4EE7-92CF-3F0C16431D98}" type="pres">
      <dgm:prSet presAssocID="{87A3FE3B-AEB8-4979-A2FA-9A0FCC8FA3DB}" presName="node" presStyleLbl="node1" presStyleIdx="0" presStyleCnt="3" custScaleX="2099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76DA10-1759-492B-A8FD-B4DDC50710D2}" type="pres">
      <dgm:prSet presAssocID="{509B9F5E-F3C4-4498-87FB-B5F2C1F8BC39}" presName="sibTrans" presStyleLbl="sibTrans2D1" presStyleIdx="0" presStyleCnt="2"/>
      <dgm:spPr/>
      <dgm:t>
        <a:bodyPr/>
        <a:lstStyle/>
        <a:p>
          <a:endParaRPr lang="hr-HR"/>
        </a:p>
      </dgm:t>
    </dgm:pt>
    <dgm:pt modelId="{90F89552-E589-40D2-B002-96EDE5D4A58B}" type="pres">
      <dgm:prSet presAssocID="{509B9F5E-F3C4-4498-87FB-B5F2C1F8BC39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14032F69-4854-47D9-8C6E-18C6CCFC680D}" type="pres">
      <dgm:prSet presAssocID="{C9C3792E-8C61-4B6F-8933-F1DAB2FA88DA}" presName="node" presStyleLbl="node1" presStyleIdx="1" presStyleCnt="3" custScaleX="2120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ED7000-BA57-4487-8714-EBDE73045516}" type="pres">
      <dgm:prSet presAssocID="{741C8536-7A45-40D1-84FA-5175311E0B30}" presName="sibTrans" presStyleLbl="sibTrans2D1" presStyleIdx="1" presStyleCnt="2"/>
      <dgm:spPr/>
      <dgm:t>
        <a:bodyPr/>
        <a:lstStyle/>
        <a:p>
          <a:endParaRPr lang="hr-HR"/>
        </a:p>
      </dgm:t>
    </dgm:pt>
    <dgm:pt modelId="{6391EC62-734D-4D0F-94BF-A0B7CEFC855E}" type="pres">
      <dgm:prSet presAssocID="{741C8536-7A45-40D1-84FA-5175311E0B30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B419FF30-C347-4D47-A346-391B69D931BF}" type="pres">
      <dgm:prSet presAssocID="{937DA9A8-DC8F-4768-B2EA-02D26FF1B944}" presName="node" presStyleLbl="node1" presStyleIdx="2" presStyleCnt="3" custScaleX="2120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A81208F-6DB7-4E30-9AD0-46E0D04E4040}" type="presOf" srcId="{C9C3792E-8C61-4B6F-8933-F1DAB2FA88DA}" destId="{14032F69-4854-47D9-8C6E-18C6CCFC680D}" srcOrd="0" destOrd="0" presId="urn:microsoft.com/office/officeart/2005/8/layout/process2"/>
    <dgm:cxn modelId="{7CA5E674-6199-49F5-85B7-F666C39A7453}" srcId="{40E4757C-4272-4876-BFAB-956642042BEE}" destId="{937DA9A8-DC8F-4768-B2EA-02D26FF1B944}" srcOrd="2" destOrd="0" parTransId="{EFB86B55-8C81-4D85-AE43-48222E85B58A}" sibTransId="{58CCC4A2-DAF7-466B-8A2B-D0E8C99C05F9}"/>
    <dgm:cxn modelId="{293BE200-A2C3-4262-8508-156E05354F8D}" type="presOf" srcId="{741C8536-7A45-40D1-84FA-5175311E0B30}" destId="{6391EC62-734D-4D0F-94BF-A0B7CEFC855E}" srcOrd="1" destOrd="0" presId="urn:microsoft.com/office/officeart/2005/8/layout/process2"/>
    <dgm:cxn modelId="{90954872-1E6F-4C74-B19D-9AE26217A32A}" type="presOf" srcId="{40E4757C-4272-4876-BFAB-956642042BEE}" destId="{EC9CD533-BAD9-4835-9C15-D20E6069F81A}" srcOrd="0" destOrd="0" presId="urn:microsoft.com/office/officeart/2005/8/layout/process2"/>
    <dgm:cxn modelId="{2AA128B3-0F86-40EA-9012-090B47EA2F44}" type="presOf" srcId="{87A3FE3B-AEB8-4979-A2FA-9A0FCC8FA3DB}" destId="{A230DF81-91FC-4EE7-92CF-3F0C16431D98}" srcOrd="0" destOrd="0" presId="urn:microsoft.com/office/officeart/2005/8/layout/process2"/>
    <dgm:cxn modelId="{E38B480D-8B8D-452B-B02E-A4C28E60D04E}" type="presOf" srcId="{741C8536-7A45-40D1-84FA-5175311E0B30}" destId="{EEED7000-BA57-4487-8714-EBDE73045516}" srcOrd="0" destOrd="0" presId="urn:microsoft.com/office/officeart/2005/8/layout/process2"/>
    <dgm:cxn modelId="{D83E9EC1-6C26-4041-9BD8-369442EBFAEF}" type="presOf" srcId="{937DA9A8-DC8F-4768-B2EA-02D26FF1B944}" destId="{B419FF30-C347-4D47-A346-391B69D931BF}" srcOrd="0" destOrd="0" presId="urn:microsoft.com/office/officeart/2005/8/layout/process2"/>
    <dgm:cxn modelId="{5A9F1D83-85DF-4022-B8B6-69CBD2089EEE}" srcId="{40E4757C-4272-4876-BFAB-956642042BEE}" destId="{C9C3792E-8C61-4B6F-8933-F1DAB2FA88DA}" srcOrd="1" destOrd="0" parTransId="{4B0EA7A6-86CC-43E0-9F96-BAD8D58D6171}" sibTransId="{741C8536-7A45-40D1-84FA-5175311E0B30}"/>
    <dgm:cxn modelId="{773B1C1F-B33D-415B-961E-CB71EA3B73EB}" type="presOf" srcId="{509B9F5E-F3C4-4498-87FB-B5F2C1F8BC39}" destId="{6B76DA10-1759-492B-A8FD-B4DDC50710D2}" srcOrd="0" destOrd="0" presId="urn:microsoft.com/office/officeart/2005/8/layout/process2"/>
    <dgm:cxn modelId="{F2DB8244-0900-4FDA-B8E8-7D66447ABB82}" type="presOf" srcId="{509B9F5E-F3C4-4498-87FB-B5F2C1F8BC39}" destId="{90F89552-E589-40D2-B002-96EDE5D4A58B}" srcOrd="1" destOrd="0" presId="urn:microsoft.com/office/officeart/2005/8/layout/process2"/>
    <dgm:cxn modelId="{2BD843D6-EDDA-4D0C-80A6-97B8634D5C0E}" srcId="{40E4757C-4272-4876-BFAB-956642042BEE}" destId="{87A3FE3B-AEB8-4979-A2FA-9A0FCC8FA3DB}" srcOrd="0" destOrd="0" parTransId="{01AD48BF-E4A0-4EA9-8CC4-BB15CD166525}" sibTransId="{509B9F5E-F3C4-4498-87FB-B5F2C1F8BC39}"/>
    <dgm:cxn modelId="{25D98525-35A1-49E5-A26F-68E8F53030E9}" type="presParOf" srcId="{EC9CD533-BAD9-4835-9C15-D20E6069F81A}" destId="{A230DF81-91FC-4EE7-92CF-3F0C16431D98}" srcOrd="0" destOrd="0" presId="urn:microsoft.com/office/officeart/2005/8/layout/process2"/>
    <dgm:cxn modelId="{34B012A6-2654-4645-9721-B7D46C8C7ED8}" type="presParOf" srcId="{EC9CD533-BAD9-4835-9C15-D20E6069F81A}" destId="{6B76DA10-1759-492B-A8FD-B4DDC50710D2}" srcOrd="1" destOrd="0" presId="urn:microsoft.com/office/officeart/2005/8/layout/process2"/>
    <dgm:cxn modelId="{7A6284C5-9AB2-4987-9C98-256E9BF1666A}" type="presParOf" srcId="{6B76DA10-1759-492B-A8FD-B4DDC50710D2}" destId="{90F89552-E589-40D2-B002-96EDE5D4A58B}" srcOrd="0" destOrd="0" presId="urn:microsoft.com/office/officeart/2005/8/layout/process2"/>
    <dgm:cxn modelId="{E6D3D6F5-BBB4-4DD5-B5AC-E1C31432EE7C}" type="presParOf" srcId="{EC9CD533-BAD9-4835-9C15-D20E6069F81A}" destId="{14032F69-4854-47D9-8C6E-18C6CCFC680D}" srcOrd="2" destOrd="0" presId="urn:microsoft.com/office/officeart/2005/8/layout/process2"/>
    <dgm:cxn modelId="{1A45410C-E055-4533-A8D8-D5C86151E53F}" type="presParOf" srcId="{EC9CD533-BAD9-4835-9C15-D20E6069F81A}" destId="{EEED7000-BA57-4487-8714-EBDE73045516}" srcOrd="3" destOrd="0" presId="urn:microsoft.com/office/officeart/2005/8/layout/process2"/>
    <dgm:cxn modelId="{8B1B60E5-E290-415C-9C86-D3174D67F404}" type="presParOf" srcId="{EEED7000-BA57-4487-8714-EBDE73045516}" destId="{6391EC62-734D-4D0F-94BF-A0B7CEFC855E}" srcOrd="0" destOrd="0" presId="urn:microsoft.com/office/officeart/2005/8/layout/process2"/>
    <dgm:cxn modelId="{F4C3DE4E-F6B5-492D-ADCA-C04A725422A5}" type="presParOf" srcId="{EC9CD533-BAD9-4835-9C15-D20E6069F81A}" destId="{B419FF30-C347-4D47-A346-391B69D931B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C36C39D-FA9E-49EF-B77A-8165B4AE04FA}" type="doc">
      <dgm:prSet loTypeId="urn:microsoft.com/office/officeart/2005/8/layout/process4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hr-HR"/>
        </a:p>
      </dgm:t>
    </dgm:pt>
    <dgm:pt modelId="{01FDEF5E-5E8B-4813-AB0F-10FA2EBBB500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vrijeme obavijestio GIP/OIP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9AD13-F78F-4576-B17C-ADB919DD5C9C}" type="parTrans" cxnId="{8FF11523-CD14-4B7D-AB38-9ED0FC358554}">
      <dgm:prSet/>
      <dgm:spPr/>
      <dgm:t>
        <a:bodyPr/>
        <a:lstStyle/>
        <a:p>
          <a:endParaRPr lang="hr-HR"/>
        </a:p>
      </dgm:t>
    </dgm:pt>
    <dgm:pt modelId="{B2898864-6A67-420C-A506-FBD8E52E2459}" type="sibTrans" cxnId="{8FF11523-CD14-4B7D-AB38-9ED0FC358554}">
      <dgm:prSet/>
      <dgm:spPr/>
      <dgm:t>
        <a:bodyPr/>
        <a:lstStyle/>
        <a:p>
          <a:endParaRPr lang="hr-HR"/>
        </a:p>
      </dgm:t>
    </dgm:pt>
    <dgm:pt modelId="{36EE51C5-B3BD-4324-BBFC-B129717095C2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birački odbor na dan izbora najkasnije do 12 sati</a:t>
          </a:r>
          <a:endParaRPr lang="hr-HR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59FC7-BD00-449D-A8A2-B851D428776C}" type="parTrans" cxnId="{14065FCA-88CB-48DF-B052-B2A38E3D9970}">
      <dgm:prSet/>
      <dgm:spPr/>
      <dgm:t>
        <a:bodyPr/>
        <a:lstStyle/>
        <a:p>
          <a:endParaRPr lang="hr-HR"/>
        </a:p>
      </dgm:t>
    </dgm:pt>
    <dgm:pt modelId="{9C1104F9-63BA-43A4-9AA6-8414AE5A9348}" type="sibTrans" cxnId="{14065FCA-88CB-48DF-B052-B2A38E3D9970}">
      <dgm:prSet/>
      <dgm:spPr/>
      <dgm:t>
        <a:bodyPr/>
        <a:lstStyle/>
        <a:p>
          <a:endParaRPr lang="hr-HR"/>
        </a:p>
      </dgm:t>
    </dgm:pt>
    <dgm:pt modelId="{22D09A00-2DF5-4A05-9E02-77B70FF628B3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se birač nalazi na adresi u obuhvatu biračkog mjesta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62A80-CC2A-4C0F-8604-E0E71B41FB71}" type="parTrans" cxnId="{D179FA6E-C84F-40C6-A539-DD4D6372C895}">
      <dgm:prSet/>
      <dgm:spPr/>
      <dgm:t>
        <a:bodyPr/>
        <a:lstStyle/>
        <a:p>
          <a:endParaRPr lang="hr-HR"/>
        </a:p>
      </dgm:t>
    </dgm:pt>
    <dgm:pt modelId="{6ADE216B-DF18-403F-8082-EACD37A1E1D8}" type="sibTrans" cxnId="{D179FA6E-C84F-40C6-A539-DD4D6372C895}">
      <dgm:prSet/>
      <dgm:spPr/>
      <dgm:t>
        <a:bodyPr/>
        <a:lstStyle/>
        <a:p>
          <a:endParaRPr lang="hr-HR"/>
        </a:p>
      </dgm:t>
    </dgm:pt>
    <dgm:pt modelId="{2E3D3091-1301-4E78-8466-98F7390593EC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birački odbor može osigurati nesmetano glasovanje na biračkom mjestu</a:t>
          </a:r>
          <a:endParaRPr lang="hr-HR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6CE96-25BD-4082-8722-F12DB98F119F}" type="parTrans" cxnId="{45BE5D44-2C5C-4FC1-B517-866A4E252F87}">
      <dgm:prSet/>
      <dgm:spPr/>
      <dgm:t>
        <a:bodyPr/>
        <a:lstStyle/>
        <a:p>
          <a:endParaRPr lang="hr-HR"/>
        </a:p>
      </dgm:t>
    </dgm:pt>
    <dgm:pt modelId="{5C2287C1-0E43-4F97-BFF6-1D44F5B4908D}" type="sibTrans" cxnId="{45BE5D44-2C5C-4FC1-B517-866A4E252F87}">
      <dgm:prSet/>
      <dgm:spPr/>
      <dgm:t>
        <a:bodyPr/>
        <a:lstStyle/>
        <a:p>
          <a:endParaRPr lang="hr-HR"/>
        </a:p>
      </dgm:t>
    </dgm:pt>
    <dgm:pt modelId="{D9CDA4D3-9C3F-4A8F-91F2-B5E564320A28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Obavijestio birački odbor na dan izbora nakon 12 sati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50844-6BB2-427A-8AE6-973AD40CC82C}" type="parTrans" cxnId="{47B9154D-ED0D-4E1E-AE50-7393D6E1745F}">
      <dgm:prSet/>
      <dgm:spPr/>
      <dgm:t>
        <a:bodyPr/>
        <a:lstStyle/>
        <a:p>
          <a:endParaRPr lang="hr-HR"/>
        </a:p>
      </dgm:t>
    </dgm:pt>
    <dgm:pt modelId="{A9E7744F-1AA1-4DAB-BE44-88616B8DD1B9}" type="sibTrans" cxnId="{47B9154D-ED0D-4E1E-AE50-7393D6E1745F}">
      <dgm:prSet/>
      <dgm:spPr/>
      <dgm:t>
        <a:bodyPr/>
        <a:lstStyle/>
        <a:p>
          <a:endParaRPr lang="hr-HR"/>
        </a:p>
      </dgm:t>
    </dgm:pt>
    <dgm:pt modelId="{17D272B3-0E9F-4975-850D-66EE348606B6}">
      <dgm:prSet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birački odbor može osigurati nesmetano glasovanje na biračkom mjestu</a:t>
          </a:r>
          <a:endParaRPr lang="hr-HR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65FC2-76BD-4BBC-BC7A-8F7A3A095A50}" type="parTrans" cxnId="{7188E980-DF93-4E97-9752-CACF3BA92B54}">
      <dgm:prSet/>
      <dgm:spPr/>
      <dgm:t>
        <a:bodyPr/>
        <a:lstStyle/>
        <a:p>
          <a:endParaRPr lang="hr-HR"/>
        </a:p>
      </dgm:t>
    </dgm:pt>
    <dgm:pt modelId="{3B65F83A-34F0-4770-B81F-61D0E18292B0}" type="sibTrans" cxnId="{7188E980-DF93-4E97-9752-CACF3BA92B54}">
      <dgm:prSet/>
      <dgm:spPr/>
      <dgm:t>
        <a:bodyPr/>
        <a:lstStyle/>
        <a:p>
          <a:endParaRPr lang="hr-HR"/>
        </a:p>
      </dgm:t>
    </dgm:pt>
    <dgm:pt modelId="{7B003A52-52C0-4238-84F1-948D9AB71AFB}" type="pres">
      <dgm:prSet presAssocID="{9C36C39D-FA9E-49EF-B77A-8165B4AE04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AE0A11B-E2BE-45AC-93D0-862EC9848313}" type="pres">
      <dgm:prSet presAssocID="{D9CDA4D3-9C3F-4A8F-91F2-B5E564320A28}" presName="boxAndChildren" presStyleCnt="0"/>
      <dgm:spPr/>
    </dgm:pt>
    <dgm:pt modelId="{BDF4D23A-900E-4244-A87B-540607E83BD3}" type="pres">
      <dgm:prSet presAssocID="{D9CDA4D3-9C3F-4A8F-91F2-B5E564320A28}" presName="parentTextBox" presStyleLbl="node1" presStyleIdx="0" presStyleCnt="3"/>
      <dgm:spPr/>
      <dgm:t>
        <a:bodyPr/>
        <a:lstStyle/>
        <a:p>
          <a:endParaRPr lang="hr-HR"/>
        </a:p>
      </dgm:t>
    </dgm:pt>
    <dgm:pt modelId="{C2C9FE00-E353-4533-B952-8B94B3AA22A6}" type="pres">
      <dgm:prSet presAssocID="{D9CDA4D3-9C3F-4A8F-91F2-B5E564320A28}" presName="entireBox" presStyleLbl="node1" presStyleIdx="0" presStyleCnt="3"/>
      <dgm:spPr/>
      <dgm:t>
        <a:bodyPr/>
        <a:lstStyle/>
        <a:p>
          <a:endParaRPr lang="hr-HR"/>
        </a:p>
      </dgm:t>
    </dgm:pt>
    <dgm:pt modelId="{5CD247FF-F1D6-4E0F-BD0A-4B2A857F731C}" type="pres">
      <dgm:prSet presAssocID="{D9CDA4D3-9C3F-4A8F-91F2-B5E564320A28}" presName="descendantBox" presStyleCnt="0"/>
      <dgm:spPr/>
    </dgm:pt>
    <dgm:pt modelId="{D4C29636-625B-41C9-B4D6-D0D4DBB8B9E4}" type="pres">
      <dgm:prSet presAssocID="{17D272B3-0E9F-4975-850D-66EE348606B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BB5278-90C2-4683-904A-792254760403}" type="pres">
      <dgm:prSet presAssocID="{6ADE216B-DF18-403F-8082-EACD37A1E1D8}" presName="sp" presStyleCnt="0"/>
      <dgm:spPr/>
    </dgm:pt>
    <dgm:pt modelId="{F1CAC1C5-5CB0-478B-8184-3AEB5B1C60BE}" type="pres">
      <dgm:prSet presAssocID="{22D09A00-2DF5-4A05-9E02-77B70FF628B3}" presName="arrowAndChildren" presStyleCnt="0"/>
      <dgm:spPr/>
    </dgm:pt>
    <dgm:pt modelId="{4CC65192-B40B-4851-8E1B-7C821FB435C4}" type="pres">
      <dgm:prSet presAssocID="{22D09A00-2DF5-4A05-9E02-77B70FF628B3}" presName="parentTextArrow" presStyleLbl="node1" presStyleIdx="0" presStyleCnt="3"/>
      <dgm:spPr/>
      <dgm:t>
        <a:bodyPr/>
        <a:lstStyle/>
        <a:p>
          <a:endParaRPr lang="hr-HR"/>
        </a:p>
      </dgm:t>
    </dgm:pt>
    <dgm:pt modelId="{04F4FADA-CF70-4DBE-A746-F1BAE8711B2F}" type="pres">
      <dgm:prSet presAssocID="{22D09A00-2DF5-4A05-9E02-77B70FF628B3}" presName="arrow" presStyleLbl="node1" presStyleIdx="1" presStyleCnt="3"/>
      <dgm:spPr/>
      <dgm:t>
        <a:bodyPr/>
        <a:lstStyle/>
        <a:p>
          <a:endParaRPr lang="hr-HR"/>
        </a:p>
      </dgm:t>
    </dgm:pt>
    <dgm:pt modelId="{43FC6CC0-25A1-473F-9F8C-88CD7858DED5}" type="pres">
      <dgm:prSet presAssocID="{22D09A00-2DF5-4A05-9E02-77B70FF628B3}" presName="descendantArrow" presStyleCnt="0"/>
      <dgm:spPr/>
    </dgm:pt>
    <dgm:pt modelId="{696E3288-3E81-460D-AB84-625C336EB025}" type="pres">
      <dgm:prSet presAssocID="{2E3D3091-1301-4E78-8466-98F7390593E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2DB1DF-2F15-4546-B83F-C6D3C853C07B}" type="pres">
      <dgm:prSet presAssocID="{B2898864-6A67-420C-A506-FBD8E52E2459}" presName="sp" presStyleCnt="0"/>
      <dgm:spPr/>
    </dgm:pt>
    <dgm:pt modelId="{A2CEC41A-ADE4-4C71-9177-57A7EF7A93D7}" type="pres">
      <dgm:prSet presAssocID="{01FDEF5E-5E8B-4813-AB0F-10FA2EBBB500}" presName="arrowAndChildren" presStyleCnt="0"/>
      <dgm:spPr/>
    </dgm:pt>
    <dgm:pt modelId="{50434F57-0C03-416F-B7E0-61FCBAEE57E6}" type="pres">
      <dgm:prSet presAssocID="{01FDEF5E-5E8B-4813-AB0F-10FA2EBBB500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F96E0A5B-E5FF-4D94-98F3-D00CEC125900}" type="pres">
      <dgm:prSet presAssocID="{01FDEF5E-5E8B-4813-AB0F-10FA2EBBB500}" presName="arrow" presStyleLbl="node1" presStyleIdx="2" presStyleCnt="3"/>
      <dgm:spPr/>
      <dgm:t>
        <a:bodyPr/>
        <a:lstStyle/>
        <a:p>
          <a:endParaRPr lang="hr-HR"/>
        </a:p>
      </dgm:t>
    </dgm:pt>
    <dgm:pt modelId="{F8441DFD-49B9-47A0-9EC7-CB345446D835}" type="pres">
      <dgm:prSet presAssocID="{01FDEF5E-5E8B-4813-AB0F-10FA2EBBB500}" presName="descendantArrow" presStyleCnt="0"/>
      <dgm:spPr/>
    </dgm:pt>
    <dgm:pt modelId="{34C0C18A-43FF-4B8F-BBCC-70DD8F737F1D}" type="pres">
      <dgm:prSet presAssocID="{36EE51C5-B3BD-4324-BBFC-B129717095C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BE5D44-2C5C-4FC1-B517-866A4E252F87}" srcId="{22D09A00-2DF5-4A05-9E02-77B70FF628B3}" destId="{2E3D3091-1301-4E78-8466-98F7390593EC}" srcOrd="0" destOrd="0" parTransId="{9B26CE96-25BD-4082-8722-F12DB98F119F}" sibTransId="{5C2287C1-0E43-4F97-BFF6-1D44F5B4908D}"/>
    <dgm:cxn modelId="{14065FCA-88CB-48DF-B052-B2A38E3D9970}" srcId="{01FDEF5E-5E8B-4813-AB0F-10FA2EBBB500}" destId="{36EE51C5-B3BD-4324-BBFC-B129717095C2}" srcOrd="0" destOrd="0" parTransId="{D1259FC7-BD00-449D-A8A2-B851D428776C}" sibTransId="{9C1104F9-63BA-43A4-9AA6-8414AE5A9348}"/>
    <dgm:cxn modelId="{9048F0C1-1EFF-4F39-ACD2-ED2F2F047DD2}" type="presOf" srcId="{36EE51C5-B3BD-4324-BBFC-B129717095C2}" destId="{34C0C18A-43FF-4B8F-BBCC-70DD8F737F1D}" srcOrd="0" destOrd="0" presId="urn:microsoft.com/office/officeart/2005/8/layout/process4"/>
    <dgm:cxn modelId="{143CD2E0-8479-4746-8AC9-F47B55EF6A3C}" type="presOf" srcId="{D9CDA4D3-9C3F-4A8F-91F2-B5E564320A28}" destId="{BDF4D23A-900E-4244-A87B-540607E83BD3}" srcOrd="0" destOrd="0" presId="urn:microsoft.com/office/officeart/2005/8/layout/process4"/>
    <dgm:cxn modelId="{D179FA6E-C84F-40C6-A539-DD4D6372C895}" srcId="{9C36C39D-FA9E-49EF-B77A-8165B4AE04FA}" destId="{22D09A00-2DF5-4A05-9E02-77B70FF628B3}" srcOrd="1" destOrd="0" parTransId="{45462A80-CC2A-4C0F-8604-E0E71B41FB71}" sibTransId="{6ADE216B-DF18-403F-8082-EACD37A1E1D8}"/>
    <dgm:cxn modelId="{D6F9A6A3-B66C-4A36-BB4F-E2CFEABA9E7F}" type="presOf" srcId="{01FDEF5E-5E8B-4813-AB0F-10FA2EBBB500}" destId="{F96E0A5B-E5FF-4D94-98F3-D00CEC125900}" srcOrd="1" destOrd="0" presId="urn:microsoft.com/office/officeart/2005/8/layout/process4"/>
    <dgm:cxn modelId="{105DBBC3-5657-4239-9919-E9BB2853719A}" type="presOf" srcId="{D9CDA4D3-9C3F-4A8F-91F2-B5E564320A28}" destId="{C2C9FE00-E353-4533-B952-8B94B3AA22A6}" srcOrd="1" destOrd="0" presId="urn:microsoft.com/office/officeart/2005/8/layout/process4"/>
    <dgm:cxn modelId="{BAB6A11E-79C0-4720-B19F-D011C4E67FB8}" type="presOf" srcId="{2E3D3091-1301-4E78-8466-98F7390593EC}" destId="{696E3288-3E81-460D-AB84-625C336EB025}" srcOrd="0" destOrd="0" presId="urn:microsoft.com/office/officeart/2005/8/layout/process4"/>
    <dgm:cxn modelId="{C817BB0D-580D-4A09-96BE-19BE5FD8EEBD}" type="presOf" srcId="{01FDEF5E-5E8B-4813-AB0F-10FA2EBBB500}" destId="{50434F57-0C03-416F-B7E0-61FCBAEE57E6}" srcOrd="0" destOrd="0" presId="urn:microsoft.com/office/officeart/2005/8/layout/process4"/>
    <dgm:cxn modelId="{37F62FB1-3CBD-4A97-ABCF-185A6A0DA616}" type="presOf" srcId="{17D272B3-0E9F-4975-850D-66EE348606B6}" destId="{D4C29636-625B-41C9-B4D6-D0D4DBB8B9E4}" srcOrd="0" destOrd="0" presId="urn:microsoft.com/office/officeart/2005/8/layout/process4"/>
    <dgm:cxn modelId="{8FF11523-CD14-4B7D-AB38-9ED0FC358554}" srcId="{9C36C39D-FA9E-49EF-B77A-8165B4AE04FA}" destId="{01FDEF5E-5E8B-4813-AB0F-10FA2EBBB500}" srcOrd="0" destOrd="0" parTransId="{BFE9AD13-F78F-4576-B17C-ADB919DD5C9C}" sibTransId="{B2898864-6A67-420C-A506-FBD8E52E2459}"/>
    <dgm:cxn modelId="{5BF16D36-8C81-48CF-8229-31E3286F750B}" type="presOf" srcId="{9C36C39D-FA9E-49EF-B77A-8165B4AE04FA}" destId="{7B003A52-52C0-4238-84F1-948D9AB71AFB}" srcOrd="0" destOrd="0" presId="urn:microsoft.com/office/officeart/2005/8/layout/process4"/>
    <dgm:cxn modelId="{E31ACC58-F26B-45DB-A399-1A0FE60CACF2}" type="presOf" srcId="{22D09A00-2DF5-4A05-9E02-77B70FF628B3}" destId="{04F4FADA-CF70-4DBE-A746-F1BAE8711B2F}" srcOrd="1" destOrd="0" presId="urn:microsoft.com/office/officeart/2005/8/layout/process4"/>
    <dgm:cxn modelId="{7188E980-DF93-4E97-9752-CACF3BA92B54}" srcId="{D9CDA4D3-9C3F-4A8F-91F2-B5E564320A28}" destId="{17D272B3-0E9F-4975-850D-66EE348606B6}" srcOrd="0" destOrd="0" parTransId="{2F465FC2-76BD-4BBC-BC7A-8F7A3A095A50}" sibTransId="{3B65F83A-34F0-4770-B81F-61D0E18292B0}"/>
    <dgm:cxn modelId="{47B9154D-ED0D-4E1E-AE50-7393D6E1745F}" srcId="{9C36C39D-FA9E-49EF-B77A-8165B4AE04FA}" destId="{D9CDA4D3-9C3F-4A8F-91F2-B5E564320A28}" srcOrd="2" destOrd="0" parTransId="{5CF50844-6BB2-427A-8AE6-973AD40CC82C}" sibTransId="{A9E7744F-1AA1-4DAB-BE44-88616B8DD1B9}"/>
    <dgm:cxn modelId="{469F3ED4-0572-4A73-8EE6-DB32E3253978}" type="presOf" srcId="{22D09A00-2DF5-4A05-9E02-77B70FF628B3}" destId="{4CC65192-B40B-4851-8E1B-7C821FB435C4}" srcOrd="0" destOrd="0" presId="urn:microsoft.com/office/officeart/2005/8/layout/process4"/>
    <dgm:cxn modelId="{4DDBBBAD-DE0B-47B9-A3F6-F78167DB7AA0}" type="presParOf" srcId="{7B003A52-52C0-4238-84F1-948D9AB71AFB}" destId="{0AE0A11B-E2BE-45AC-93D0-862EC9848313}" srcOrd="0" destOrd="0" presId="urn:microsoft.com/office/officeart/2005/8/layout/process4"/>
    <dgm:cxn modelId="{05426F62-BE73-4D46-AF17-AB79E1984307}" type="presParOf" srcId="{0AE0A11B-E2BE-45AC-93D0-862EC9848313}" destId="{BDF4D23A-900E-4244-A87B-540607E83BD3}" srcOrd="0" destOrd="0" presId="urn:microsoft.com/office/officeart/2005/8/layout/process4"/>
    <dgm:cxn modelId="{918798FE-FA1C-437D-9623-8676A1E72BEF}" type="presParOf" srcId="{0AE0A11B-E2BE-45AC-93D0-862EC9848313}" destId="{C2C9FE00-E353-4533-B952-8B94B3AA22A6}" srcOrd="1" destOrd="0" presId="urn:microsoft.com/office/officeart/2005/8/layout/process4"/>
    <dgm:cxn modelId="{04677385-F315-4999-86CB-CB2B97A84E89}" type="presParOf" srcId="{0AE0A11B-E2BE-45AC-93D0-862EC9848313}" destId="{5CD247FF-F1D6-4E0F-BD0A-4B2A857F731C}" srcOrd="2" destOrd="0" presId="urn:microsoft.com/office/officeart/2005/8/layout/process4"/>
    <dgm:cxn modelId="{0E1D24E0-7B43-471F-9518-D80C008D33D7}" type="presParOf" srcId="{5CD247FF-F1D6-4E0F-BD0A-4B2A857F731C}" destId="{D4C29636-625B-41C9-B4D6-D0D4DBB8B9E4}" srcOrd="0" destOrd="0" presId="urn:microsoft.com/office/officeart/2005/8/layout/process4"/>
    <dgm:cxn modelId="{9A286986-89F8-4449-AE7D-94C1E9201488}" type="presParOf" srcId="{7B003A52-52C0-4238-84F1-948D9AB71AFB}" destId="{D7BB5278-90C2-4683-904A-792254760403}" srcOrd="1" destOrd="0" presId="urn:microsoft.com/office/officeart/2005/8/layout/process4"/>
    <dgm:cxn modelId="{616F3CEB-8E5E-40EA-AB91-C7A2BAAA2A3B}" type="presParOf" srcId="{7B003A52-52C0-4238-84F1-948D9AB71AFB}" destId="{F1CAC1C5-5CB0-478B-8184-3AEB5B1C60BE}" srcOrd="2" destOrd="0" presId="urn:microsoft.com/office/officeart/2005/8/layout/process4"/>
    <dgm:cxn modelId="{C32BCC49-1A11-4BAB-A965-36A8104BD5FA}" type="presParOf" srcId="{F1CAC1C5-5CB0-478B-8184-3AEB5B1C60BE}" destId="{4CC65192-B40B-4851-8E1B-7C821FB435C4}" srcOrd="0" destOrd="0" presId="urn:microsoft.com/office/officeart/2005/8/layout/process4"/>
    <dgm:cxn modelId="{F619053E-84E3-4B60-A62D-10D0E0A1856C}" type="presParOf" srcId="{F1CAC1C5-5CB0-478B-8184-3AEB5B1C60BE}" destId="{04F4FADA-CF70-4DBE-A746-F1BAE8711B2F}" srcOrd="1" destOrd="0" presId="urn:microsoft.com/office/officeart/2005/8/layout/process4"/>
    <dgm:cxn modelId="{B45D4FD4-7D29-4F37-AAD0-F9BEECDDDA69}" type="presParOf" srcId="{F1CAC1C5-5CB0-478B-8184-3AEB5B1C60BE}" destId="{43FC6CC0-25A1-473F-9F8C-88CD7858DED5}" srcOrd="2" destOrd="0" presId="urn:microsoft.com/office/officeart/2005/8/layout/process4"/>
    <dgm:cxn modelId="{F306F3F3-5A30-4049-8D06-163C550A98D7}" type="presParOf" srcId="{43FC6CC0-25A1-473F-9F8C-88CD7858DED5}" destId="{696E3288-3E81-460D-AB84-625C336EB025}" srcOrd="0" destOrd="0" presId="urn:microsoft.com/office/officeart/2005/8/layout/process4"/>
    <dgm:cxn modelId="{607CCAC1-7CE1-42C5-84A9-B4C703830716}" type="presParOf" srcId="{7B003A52-52C0-4238-84F1-948D9AB71AFB}" destId="{832DB1DF-2F15-4546-B83F-C6D3C853C07B}" srcOrd="3" destOrd="0" presId="urn:microsoft.com/office/officeart/2005/8/layout/process4"/>
    <dgm:cxn modelId="{F240EA05-9940-44F1-9DD6-34C0395338A7}" type="presParOf" srcId="{7B003A52-52C0-4238-84F1-948D9AB71AFB}" destId="{A2CEC41A-ADE4-4C71-9177-57A7EF7A93D7}" srcOrd="4" destOrd="0" presId="urn:microsoft.com/office/officeart/2005/8/layout/process4"/>
    <dgm:cxn modelId="{99901E62-DCB5-4C2B-BD20-1AE313F8CFF0}" type="presParOf" srcId="{A2CEC41A-ADE4-4C71-9177-57A7EF7A93D7}" destId="{50434F57-0C03-416F-B7E0-61FCBAEE57E6}" srcOrd="0" destOrd="0" presId="urn:microsoft.com/office/officeart/2005/8/layout/process4"/>
    <dgm:cxn modelId="{04BCDF62-5DA1-4A2C-82CF-CBAE162A2F94}" type="presParOf" srcId="{A2CEC41A-ADE4-4C71-9177-57A7EF7A93D7}" destId="{F96E0A5B-E5FF-4D94-98F3-D00CEC125900}" srcOrd="1" destOrd="0" presId="urn:microsoft.com/office/officeart/2005/8/layout/process4"/>
    <dgm:cxn modelId="{23B09828-C438-4B42-9862-33995209C740}" type="presParOf" srcId="{A2CEC41A-ADE4-4C71-9177-57A7EF7A93D7}" destId="{F8441DFD-49B9-47A0-9EC7-CB345446D835}" srcOrd="2" destOrd="0" presId="urn:microsoft.com/office/officeart/2005/8/layout/process4"/>
    <dgm:cxn modelId="{F76E1400-93CB-43C1-ABA3-DEA9060053C7}" type="presParOf" srcId="{F8441DFD-49B9-47A0-9EC7-CB345446D835}" destId="{34C0C18A-43FF-4B8F-BBCC-70DD8F737F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C36C39D-FA9E-49EF-B77A-8165B4AE04FA}" type="doc">
      <dgm:prSet loTypeId="urn:microsoft.com/office/officeart/2005/8/layout/process4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hr-HR"/>
        </a:p>
      </dgm:t>
    </dgm:pt>
    <dgm:pt modelId="{01FDEF5E-5E8B-4813-AB0F-10FA2EBBB500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vrijeme obavijestio GIP/OIP i birački odbor</a:t>
          </a:r>
          <a:endParaRPr lang="hr-H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9AD13-F78F-4576-B17C-ADB919DD5C9C}" type="parTrans" cxnId="{8FF11523-CD14-4B7D-AB38-9ED0FC358554}">
      <dgm:prSet/>
      <dgm:spPr/>
      <dgm:t>
        <a:bodyPr/>
        <a:lstStyle/>
        <a:p>
          <a:endParaRPr lang="hr-HR"/>
        </a:p>
      </dgm:t>
    </dgm:pt>
    <dgm:pt modelId="{B2898864-6A67-420C-A506-FBD8E52E2459}" type="sibTrans" cxnId="{8FF11523-CD14-4B7D-AB38-9ED0FC358554}">
      <dgm:prSet/>
      <dgm:spPr/>
      <dgm:t>
        <a:bodyPr/>
        <a:lstStyle/>
        <a:p>
          <a:endParaRPr lang="hr-HR"/>
        </a:p>
      </dgm:t>
    </dgm:pt>
    <dgm:pt modelId="{36EE51C5-B3BD-4324-BBFC-B129717095C2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ali birački odbor ne može osigurati nesmetano glasovanje na biračkom mjestu</a:t>
          </a:r>
          <a:endParaRPr lang="hr-H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59FC7-BD00-449D-A8A2-B851D428776C}" type="parTrans" cxnId="{14065FCA-88CB-48DF-B052-B2A38E3D9970}">
      <dgm:prSet/>
      <dgm:spPr/>
      <dgm:t>
        <a:bodyPr/>
        <a:lstStyle/>
        <a:p>
          <a:endParaRPr lang="hr-HR"/>
        </a:p>
      </dgm:t>
    </dgm:pt>
    <dgm:pt modelId="{9C1104F9-63BA-43A4-9AA6-8414AE5A9348}" type="sibTrans" cxnId="{14065FCA-88CB-48DF-B052-B2A38E3D9970}">
      <dgm:prSet/>
      <dgm:spPr/>
      <dgm:t>
        <a:bodyPr/>
        <a:lstStyle/>
        <a:p>
          <a:endParaRPr lang="hr-HR"/>
        </a:p>
      </dgm:t>
    </dgm:pt>
    <dgm:pt modelId="{22D09A00-2DF5-4A05-9E02-77B70FF628B3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vrijeme obavijestio GIP/OIP/birački odbor</a:t>
          </a:r>
          <a:endParaRPr lang="hr-H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62A80-CC2A-4C0F-8604-E0E71B41FB71}" type="parTrans" cxnId="{D179FA6E-C84F-40C6-A539-DD4D6372C895}">
      <dgm:prSet/>
      <dgm:spPr/>
      <dgm:t>
        <a:bodyPr/>
        <a:lstStyle/>
        <a:p>
          <a:endParaRPr lang="hr-HR"/>
        </a:p>
      </dgm:t>
    </dgm:pt>
    <dgm:pt modelId="{6ADE216B-DF18-403F-8082-EACD37A1E1D8}" type="sibTrans" cxnId="{D179FA6E-C84F-40C6-A539-DD4D6372C895}">
      <dgm:prSet/>
      <dgm:spPr/>
      <dgm:t>
        <a:bodyPr/>
        <a:lstStyle/>
        <a:p>
          <a:endParaRPr lang="hr-HR"/>
        </a:p>
      </dgm:t>
    </dgm:pt>
    <dgm:pt modelId="{2E3D3091-1301-4E78-8466-98F7390593EC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ali birač se ne nalazi na adresi obuhvata biračkog mjesta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6CE96-25BD-4082-8722-F12DB98F119F}" type="parTrans" cxnId="{45BE5D44-2C5C-4FC1-B517-866A4E252F87}">
      <dgm:prSet/>
      <dgm:spPr/>
      <dgm:t>
        <a:bodyPr/>
        <a:lstStyle/>
        <a:p>
          <a:endParaRPr lang="hr-HR"/>
        </a:p>
      </dgm:t>
    </dgm:pt>
    <dgm:pt modelId="{5C2287C1-0E43-4F97-BFF6-1D44F5B4908D}" type="sibTrans" cxnId="{45BE5D44-2C5C-4FC1-B517-866A4E252F87}">
      <dgm:prSet/>
      <dgm:spPr/>
      <dgm:t>
        <a:bodyPr/>
        <a:lstStyle/>
        <a:p>
          <a:endParaRPr lang="hr-HR"/>
        </a:p>
      </dgm:t>
    </dgm:pt>
    <dgm:pt modelId="{D9CDA4D3-9C3F-4A8F-91F2-B5E564320A28}">
      <dgm:prSet phldrT="[Tekst]" custT="1"/>
      <dgm:spPr/>
      <dgm:t>
        <a:bodyPr/>
        <a:lstStyle/>
        <a:p>
          <a:r>
            <a: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Obavijestio birački odbor na dan izbora nakon 12 sati</a:t>
          </a:r>
          <a:endParaRPr lang="hr-HR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50844-6BB2-427A-8AE6-973AD40CC82C}" type="parTrans" cxnId="{47B9154D-ED0D-4E1E-AE50-7393D6E1745F}">
      <dgm:prSet/>
      <dgm:spPr/>
      <dgm:t>
        <a:bodyPr/>
        <a:lstStyle/>
        <a:p>
          <a:endParaRPr lang="hr-HR"/>
        </a:p>
      </dgm:t>
    </dgm:pt>
    <dgm:pt modelId="{A9E7744F-1AA1-4DAB-BE44-88616B8DD1B9}" type="sibTrans" cxnId="{47B9154D-ED0D-4E1E-AE50-7393D6E1745F}">
      <dgm:prSet/>
      <dgm:spPr/>
      <dgm:t>
        <a:bodyPr/>
        <a:lstStyle/>
        <a:p>
          <a:endParaRPr lang="hr-HR"/>
        </a:p>
      </dgm:t>
    </dgm:pt>
    <dgm:pt modelId="{17D272B3-0E9F-4975-850D-66EE348606B6}">
      <dgm:prSet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birački odbor ne može osigurati nesmetano glasovanje na biračkom mjestu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465FC2-76BD-4BBC-BC7A-8F7A3A095A50}" type="parTrans" cxnId="{7188E980-DF93-4E97-9752-CACF3BA92B54}">
      <dgm:prSet/>
      <dgm:spPr/>
      <dgm:t>
        <a:bodyPr/>
        <a:lstStyle/>
        <a:p>
          <a:endParaRPr lang="hr-HR"/>
        </a:p>
      </dgm:t>
    </dgm:pt>
    <dgm:pt modelId="{3B65F83A-34F0-4770-B81F-61D0E18292B0}" type="sibTrans" cxnId="{7188E980-DF93-4E97-9752-CACF3BA92B54}">
      <dgm:prSet/>
      <dgm:spPr/>
      <dgm:t>
        <a:bodyPr/>
        <a:lstStyle/>
        <a:p>
          <a:endParaRPr lang="hr-HR"/>
        </a:p>
      </dgm:t>
    </dgm:pt>
    <dgm:pt modelId="{7B003A52-52C0-4238-84F1-948D9AB71AFB}" type="pres">
      <dgm:prSet presAssocID="{9C36C39D-FA9E-49EF-B77A-8165B4AE04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AE0A11B-E2BE-45AC-93D0-862EC9848313}" type="pres">
      <dgm:prSet presAssocID="{D9CDA4D3-9C3F-4A8F-91F2-B5E564320A28}" presName="boxAndChildren" presStyleCnt="0"/>
      <dgm:spPr/>
    </dgm:pt>
    <dgm:pt modelId="{BDF4D23A-900E-4244-A87B-540607E83BD3}" type="pres">
      <dgm:prSet presAssocID="{D9CDA4D3-9C3F-4A8F-91F2-B5E564320A28}" presName="parentTextBox" presStyleLbl="node1" presStyleIdx="0" presStyleCnt="3"/>
      <dgm:spPr/>
      <dgm:t>
        <a:bodyPr/>
        <a:lstStyle/>
        <a:p>
          <a:endParaRPr lang="hr-HR"/>
        </a:p>
      </dgm:t>
    </dgm:pt>
    <dgm:pt modelId="{C2C9FE00-E353-4533-B952-8B94B3AA22A6}" type="pres">
      <dgm:prSet presAssocID="{D9CDA4D3-9C3F-4A8F-91F2-B5E564320A28}" presName="entireBox" presStyleLbl="node1" presStyleIdx="0" presStyleCnt="3" custLinFactNeighborX="486" custLinFactNeighborY="72"/>
      <dgm:spPr/>
      <dgm:t>
        <a:bodyPr/>
        <a:lstStyle/>
        <a:p>
          <a:endParaRPr lang="hr-HR"/>
        </a:p>
      </dgm:t>
    </dgm:pt>
    <dgm:pt modelId="{5CD247FF-F1D6-4E0F-BD0A-4B2A857F731C}" type="pres">
      <dgm:prSet presAssocID="{D9CDA4D3-9C3F-4A8F-91F2-B5E564320A28}" presName="descendantBox" presStyleCnt="0"/>
      <dgm:spPr/>
    </dgm:pt>
    <dgm:pt modelId="{D4C29636-625B-41C9-B4D6-D0D4DBB8B9E4}" type="pres">
      <dgm:prSet presAssocID="{17D272B3-0E9F-4975-850D-66EE348606B6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BB5278-90C2-4683-904A-792254760403}" type="pres">
      <dgm:prSet presAssocID="{6ADE216B-DF18-403F-8082-EACD37A1E1D8}" presName="sp" presStyleCnt="0"/>
      <dgm:spPr/>
    </dgm:pt>
    <dgm:pt modelId="{F1CAC1C5-5CB0-478B-8184-3AEB5B1C60BE}" type="pres">
      <dgm:prSet presAssocID="{22D09A00-2DF5-4A05-9E02-77B70FF628B3}" presName="arrowAndChildren" presStyleCnt="0"/>
      <dgm:spPr/>
    </dgm:pt>
    <dgm:pt modelId="{4CC65192-B40B-4851-8E1B-7C821FB435C4}" type="pres">
      <dgm:prSet presAssocID="{22D09A00-2DF5-4A05-9E02-77B70FF628B3}" presName="parentTextArrow" presStyleLbl="node1" presStyleIdx="0" presStyleCnt="3"/>
      <dgm:spPr/>
      <dgm:t>
        <a:bodyPr/>
        <a:lstStyle/>
        <a:p>
          <a:endParaRPr lang="hr-HR"/>
        </a:p>
      </dgm:t>
    </dgm:pt>
    <dgm:pt modelId="{04F4FADA-CF70-4DBE-A746-F1BAE8711B2F}" type="pres">
      <dgm:prSet presAssocID="{22D09A00-2DF5-4A05-9E02-77B70FF628B3}" presName="arrow" presStyleLbl="node1" presStyleIdx="1" presStyleCnt="3"/>
      <dgm:spPr/>
      <dgm:t>
        <a:bodyPr/>
        <a:lstStyle/>
        <a:p>
          <a:endParaRPr lang="hr-HR"/>
        </a:p>
      </dgm:t>
    </dgm:pt>
    <dgm:pt modelId="{43FC6CC0-25A1-473F-9F8C-88CD7858DED5}" type="pres">
      <dgm:prSet presAssocID="{22D09A00-2DF5-4A05-9E02-77B70FF628B3}" presName="descendantArrow" presStyleCnt="0"/>
      <dgm:spPr/>
    </dgm:pt>
    <dgm:pt modelId="{696E3288-3E81-460D-AB84-625C336EB025}" type="pres">
      <dgm:prSet presAssocID="{2E3D3091-1301-4E78-8466-98F7390593E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2DB1DF-2F15-4546-B83F-C6D3C853C07B}" type="pres">
      <dgm:prSet presAssocID="{B2898864-6A67-420C-A506-FBD8E52E2459}" presName="sp" presStyleCnt="0"/>
      <dgm:spPr/>
    </dgm:pt>
    <dgm:pt modelId="{A2CEC41A-ADE4-4C71-9177-57A7EF7A93D7}" type="pres">
      <dgm:prSet presAssocID="{01FDEF5E-5E8B-4813-AB0F-10FA2EBBB500}" presName="arrowAndChildren" presStyleCnt="0"/>
      <dgm:spPr/>
    </dgm:pt>
    <dgm:pt modelId="{50434F57-0C03-416F-B7E0-61FCBAEE57E6}" type="pres">
      <dgm:prSet presAssocID="{01FDEF5E-5E8B-4813-AB0F-10FA2EBBB500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F96E0A5B-E5FF-4D94-98F3-D00CEC125900}" type="pres">
      <dgm:prSet presAssocID="{01FDEF5E-5E8B-4813-AB0F-10FA2EBBB500}" presName="arrow" presStyleLbl="node1" presStyleIdx="2" presStyleCnt="3"/>
      <dgm:spPr/>
      <dgm:t>
        <a:bodyPr/>
        <a:lstStyle/>
        <a:p>
          <a:endParaRPr lang="hr-HR"/>
        </a:p>
      </dgm:t>
    </dgm:pt>
    <dgm:pt modelId="{F8441DFD-49B9-47A0-9EC7-CB345446D835}" type="pres">
      <dgm:prSet presAssocID="{01FDEF5E-5E8B-4813-AB0F-10FA2EBBB500}" presName="descendantArrow" presStyleCnt="0"/>
      <dgm:spPr/>
    </dgm:pt>
    <dgm:pt modelId="{34C0C18A-43FF-4B8F-BBCC-70DD8F737F1D}" type="pres">
      <dgm:prSet presAssocID="{36EE51C5-B3BD-4324-BBFC-B129717095C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BE5D44-2C5C-4FC1-B517-866A4E252F87}" srcId="{22D09A00-2DF5-4A05-9E02-77B70FF628B3}" destId="{2E3D3091-1301-4E78-8466-98F7390593EC}" srcOrd="0" destOrd="0" parTransId="{9B26CE96-25BD-4082-8722-F12DB98F119F}" sibTransId="{5C2287C1-0E43-4F97-BFF6-1D44F5B4908D}"/>
    <dgm:cxn modelId="{14065FCA-88CB-48DF-B052-B2A38E3D9970}" srcId="{01FDEF5E-5E8B-4813-AB0F-10FA2EBBB500}" destId="{36EE51C5-B3BD-4324-BBFC-B129717095C2}" srcOrd="0" destOrd="0" parTransId="{D1259FC7-BD00-449D-A8A2-B851D428776C}" sibTransId="{9C1104F9-63BA-43A4-9AA6-8414AE5A9348}"/>
    <dgm:cxn modelId="{9048F0C1-1EFF-4F39-ACD2-ED2F2F047DD2}" type="presOf" srcId="{36EE51C5-B3BD-4324-BBFC-B129717095C2}" destId="{34C0C18A-43FF-4B8F-BBCC-70DD8F737F1D}" srcOrd="0" destOrd="0" presId="urn:microsoft.com/office/officeart/2005/8/layout/process4"/>
    <dgm:cxn modelId="{143CD2E0-8479-4746-8AC9-F47B55EF6A3C}" type="presOf" srcId="{D9CDA4D3-9C3F-4A8F-91F2-B5E564320A28}" destId="{BDF4D23A-900E-4244-A87B-540607E83BD3}" srcOrd="0" destOrd="0" presId="urn:microsoft.com/office/officeart/2005/8/layout/process4"/>
    <dgm:cxn modelId="{D179FA6E-C84F-40C6-A539-DD4D6372C895}" srcId="{9C36C39D-FA9E-49EF-B77A-8165B4AE04FA}" destId="{22D09A00-2DF5-4A05-9E02-77B70FF628B3}" srcOrd="1" destOrd="0" parTransId="{45462A80-CC2A-4C0F-8604-E0E71B41FB71}" sibTransId="{6ADE216B-DF18-403F-8082-EACD37A1E1D8}"/>
    <dgm:cxn modelId="{D6F9A6A3-B66C-4A36-BB4F-E2CFEABA9E7F}" type="presOf" srcId="{01FDEF5E-5E8B-4813-AB0F-10FA2EBBB500}" destId="{F96E0A5B-E5FF-4D94-98F3-D00CEC125900}" srcOrd="1" destOrd="0" presId="urn:microsoft.com/office/officeart/2005/8/layout/process4"/>
    <dgm:cxn modelId="{105DBBC3-5657-4239-9919-E9BB2853719A}" type="presOf" srcId="{D9CDA4D3-9C3F-4A8F-91F2-B5E564320A28}" destId="{C2C9FE00-E353-4533-B952-8B94B3AA22A6}" srcOrd="1" destOrd="0" presId="urn:microsoft.com/office/officeart/2005/8/layout/process4"/>
    <dgm:cxn modelId="{BAB6A11E-79C0-4720-B19F-D011C4E67FB8}" type="presOf" srcId="{2E3D3091-1301-4E78-8466-98F7390593EC}" destId="{696E3288-3E81-460D-AB84-625C336EB025}" srcOrd="0" destOrd="0" presId="urn:microsoft.com/office/officeart/2005/8/layout/process4"/>
    <dgm:cxn modelId="{C817BB0D-580D-4A09-96BE-19BE5FD8EEBD}" type="presOf" srcId="{01FDEF5E-5E8B-4813-AB0F-10FA2EBBB500}" destId="{50434F57-0C03-416F-B7E0-61FCBAEE57E6}" srcOrd="0" destOrd="0" presId="urn:microsoft.com/office/officeart/2005/8/layout/process4"/>
    <dgm:cxn modelId="{37F62FB1-3CBD-4A97-ABCF-185A6A0DA616}" type="presOf" srcId="{17D272B3-0E9F-4975-850D-66EE348606B6}" destId="{D4C29636-625B-41C9-B4D6-D0D4DBB8B9E4}" srcOrd="0" destOrd="0" presId="urn:microsoft.com/office/officeart/2005/8/layout/process4"/>
    <dgm:cxn modelId="{8FF11523-CD14-4B7D-AB38-9ED0FC358554}" srcId="{9C36C39D-FA9E-49EF-B77A-8165B4AE04FA}" destId="{01FDEF5E-5E8B-4813-AB0F-10FA2EBBB500}" srcOrd="0" destOrd="0" parTransId="{BFE9AD13-F78F-4576-B17C-ADB919DD5C9C}" sibTransId="{B2898864-6A67-420C-A506-FBD8E52E2459}"/>
    <dgm:cxn modelId="{5BF16D36-8C81-48CF-8229-31E3286F750B}" type="presOf" srcId="{9C36C39D-FA9E-49EF-B77A-8165B4AE04FA}" destId="{7B003A52-52C0-4238-84F1-948D9AB71AFB}" srcOrd="0" destOrd="0" presId="urn:microsoft.com/office/officeart/2005/8/layout/process4"/>
    <dgm:cxn modelId="{E31ACC58-F26B-45DB-A399-1A0FE60CACF2}" type="presOf" srcId="{22D09A00-2DF5-4A05-9E02-77B70FF628B3}" destId="{04F4FADA-CF70-4DBE-A746-F1BAE8711B2F}" srcOrd="1" destOrd="0" presId="urn:microsoft.com/office/officeart/2005/8/layout/process4"/>
    <dgm:cxn modelId="{7188E980-DF93-4E97-9752-CACF3BA92B54}" srcId="{D9CDA4D3-9C3F-4A8F-91F2-B5E564320A28}" destId="{17D272B3-0E9F-4975-850D-66EE348606B6}" srcOrd="0" destOrd="0" parTransId="{2F465FC2-76BD-4BBC-BC7A-8F7A3A095A50}" sibTransId="{3B65F83A-34F0-4770-B81F-61D0E18292B0}"/>
    <dgm:cxn modelId="{47B9154D-ED0D-4E1E-AE50-7393D6E1745F}" srcId="{9C36C39D-FA9E-49EF-B77A-8165B4AE04FA}" destId="{D9CDA4D3-9C3F-4A8F-91F2-B5E564320A28}" srcOrd="2" destOrd="0" parTransId="{5CF50844-6BB2-427A-8AE6-973AD40CC82C}" sibTransId="{A9E7744F-1AA1-4DAB-BE44-88616B8DD1B9}"/>
    <dgm:cxn modelId="{469F3ED4-0572-4A73-8EE6-DB32E3253978}" type="presOf" srcId="{22D09A00-2DF5-4A05-9E02-77B70FF628B3}" destId="{4CC65192-B40B-4851-8E1B-7C821FB435C4}" srcOrd="0" destOrd="0" presId="urn:microsoft.com/office/officeart/2005/8/layout/process4"/>
    <dgm:cxn modelId="{4DDBBBAD-DE0B-47B9-A3F6-F78167DB7AA0}" type="presParOf" srcId="{7B003A52-52C0-4238-84F1-948D9AB71AFB}" destId="{0AE0A11B-E2BE-45AC-93D0-862EC9848313}" srcOrd="0" destOrd="0" presId="urn:microsoft.com/office/officeart/2005/8/layout/process4"/>
    <dgm:cxn modelId="{05426F62-BE73-4D46-AF17-AB79E1984307}" type="presParOf" srcId="{0AE0A11B-E2BE-45AC-93D0-862EC9848313}" destId="{BDF4D23A-900E-4244-A87B-540607E83BD3}" srcOrd="0" destOrd="0" presId="urn:microsoft.com/office/officeart/2005/8/layout/process4"/>
    <dgm:cxn modelId="{918798FE-FA1C-437D-9623-8676A1E72BEF}" type="presParOf" srcId="{0AE0A11B-E2BE-45AC-93D0-862EC9848313}" destId="{C2C9FE00-E353-4533-B952-8B94B3AA22A6}" srcOrd="1" destOrd="0" presId="urn:microsoft.com/office/officeart/2005/8/layout/process4"/>
    <dgm:cxn modelId="{04677385-F315-4999-86CB-CB2B97A84E89}" type="presParOf" srcId="{0AE0A11B-E2BE-45AC-93D0-862EC9848313}" destId="{5CD247FF-F1D6-4E0F-BD0A-4B2A857F731C}" srcOrd="2" destOrd="0" presId="urn:microsoft.com/office/officeart/2005/8/layout/process4"/>
    <dgm:cxn modelId="{0E1D24E0-7B43-471F-9518-D80C008D33D7}" type="presParOf" srcId="{5CD247FF-F1D6-4E0F-BD0A-4B2A857F731C}" destId="{D4C29636-625B-41C9-B4D6-D0D4DBB8B9E4}" srcOrd="0" destOrd="0" presId="urn:microsoft.com/office/officeart/2005/8/layout/process4"/>
    <dgm:cxn modelId="{9A286986-89F8-4449-AE7D-94C1E9201488}" type="presParOf" srcId="{7B003A52-52C0-4238-84F1-948D9AB71AFB}" destId="{D7BB5278-90C2-4683-904A-792254760403}" srcOrd="1" destOrd="0" presId="urn:microsoft.com/office/officeart/2005/8/layout/process4"/>
    <dgm:cxn modelId="{616F3CEB-8E5E-40EA-AB91-C7A2BAAA2A3B}" type="presParOf" srcId="{7B003A52-52C0-4238-84F1-948D9AB71AFB}" destId="{F1CAC1C5-5CB0-478B-8184-3AEB5B1C60BE}" srcOrd="2" destOrd="0" presId="urn:microsoft.com/office/officeart/2005/8/layout/process4"/>
    <dgm:cxn modelId="{C32BCC49-1A11-4BAB-A965-36A8104BD5FA}" type="presParOf" srcId="{F1CAC1C5-5CB0-478B-8184-3AEB5B1C60BE}" destId="{4CC65192-B40B-4851-8E1B-7C821FB435C4}" srcOrd="0" destOrd="0" presId="urn:microsoft.com/office/officeart/2005/8/layout/process4"/>
    <dgm:cxn modelId="{F619053E-84E3-4B60-A62D-10D0E0A1856C}" type="presParOf" srcId="{F1CAC1C5-5CB0-478B-8184-3AEB5B1C60BE}" destId="{04F4FADA-CF70-4DBE-A746-F1BAE8711B2F}" srcOrd="1" destOrd="0" presId="urn:microsoft.com/office/officeart/2005/8/layout/process4"/>
    <dgm:cxn modelId="{B45D4FD4-7D29-4F37-AAD0-F9BEECDDDA69}" type="presParOf" srcId="{F1CAC1C5-5CB0-478B-8184-3AEB5B1C60BE}" destId="{43FC6CC0-25A1-473F-9F8C-88CD7858DED5}" srcOrd="2" destOrd="0" presId="urn:microsoft.com/office/officeart/2005/8/layout/process4"/>
    <dgm:cxn modelId="{F306F3F3-5A30-4049-8D06-163C550A98D7}" type="presParOf" srcId="{43FC6CC0-25A1-473F-9F8C-88CD7858DED5}" destId="{696E3288-3E81-460D-AB84-625C336EB025}" srcOrd="0" destOrd="0" presId="urn:microsoft.com/office/officeart/2005/8/layout/process4"/>
    <dgm:cxn modelId="{607CCAC1-7CE1-42C5-84A9-B4C703830716}" type="presParOf" srcId="{7B003A52-52C0-4238-84F1-948D9AB71AFB}" destId="{832DB1DF-2F15-4546-B83F-C6D3C853C07B}" srcOrd="3" destOrd="0" presId="urn:microsoft.com/office/officeart/2005/8/layout/process4"/>
    <dgm:cxn modelId="{F240EA05-9940-44F1-9DD6-34C0395338A7}" type="presParOf" srcId="{7B003A52-52C0-4238-84F1-948D9AB71AFB}" destId="{A2CEC41A-ADE4-4C71-9177-57A7EF7A93D7}" srcOrd="4" destOrd="0" presId="urn:microsoft.com/office/officeart/2005/8/layout/process4"/>
    <dgm:cxn modelId="{99901E62-DCB5-4C2B-BD20-1AE313F8CFF0}" type="presParOf" srcId="{A2CEC41A-ADE4-4C71-9177-57A7EF7A93D7}" destId="{50434F57-0C03-416F-B7E0-61FCBAEE57E6}" srcOrd="0" destOrd="0" presId="urn:microsoft.com/office/officeart/2005/8/layout/process4"/>
    <dgm:cxn modelId="{04BCDF62-5DA1-4A2C-82CF-CBAE162A2F94}" type="presParOf" srcId="{A2CEC41A-ADE4-4C71-9177-57A7EF7A93D7}" destId="{F96E0A5B-E5FF-4D94-98F3-D00CEC125900}" srcOrd="1" destOrd="0" presId="urn:microsoft.com/office/officeart/2005/8/layout/process4"/>
    <dgm:cxn modelId="{23B09828-C438-4B42-9862-33995209C740}" type="presParOf" srcId="{A2CEC41A-ADE4-4C71-9177-57A7EF7A93D7}" destId="{F8441DFD-49B9-47A0-9EC7-CB345446D835}" srcOrd="2" destOrd="0" presId="urn:microsoft.com/office/officeart/2005/8/layout/process4"/>
    <dgm:cxn modelId="{F76E1400-93CB-43C1-ABA3-DEA9060053C7}" type="presParOf" srcId="{F8441DFD-49B9-47A0-9EC7-CB345446D835}" destId="{34C0C18A-43FF-4B8F-BBCC-70DD8F737F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8A7FE8A-F96D-4298-875C-6AE3E29995F7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A274F1D-293D-41A0-B48B-D8E32C657CCD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 biračke odbore na tzv. redovnim biračkim mjestima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3E69F-8D5D-49F0-A6C3-49D8763C44DA}" type="parTrans" cxnId="{F1AB4292-D542-473B-B24C-2160AE786FF2}">
      <dgm:prSet/>
      <dgm:spPr/>
      <dgm:t>
        <a:bodyPr/>
        <a:lstStyle/>
        <a:p>
          <a:endParaRPr lang="hr-HR"/>
        </a:p>
      </dgm:t>
    </dgm:pt>
    <dgm:pt modelId="{1FEE308D-03FC-4230-9CB6-B72F0BE45ACF}" type="sibTrans" cxnId="{F1AB4292-D542-473B-B24C-2160AE786FF2}">
      <dgm:prSet/>
      <dgm:spPr/>
      <dgm:t>
        <a:bodyPr/>
        <a:lstStyle/>
        <a:p>
          <a:endParaRPr lang="hr-HR"/>
        </a:p>
      </dgm:t>
    </dgm:pt>
    <dgm:pt modelId="{74159F04-338A-40C7-B66F-7CDAAE17696D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 biračke odbore na posebnim biračkim mjestima za birače koji glasuju izvan izborne jedinice u kojoj imaju prebivalište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51BD8-AFC1-4712-91E2-FD6F505685AC}" type="parTrans" cxnId="{D5F00983-1424-4B04-874A-E39A402BC85B}">
      <dgm:prSet/>
      <dgm:spPr/>
      <dgm:t>
        <a:bodyPr/>
        <a:lstStyle/>
        <a:p>
          <a:endParaRPr lang="hr-HR"/>
        </a:p>
      </dgm:t>
    </dgm:pt>
    <dgm:pt modelId="{52CBCCD5-6571-4B56-B26F-9925A485429F}" type="sibTrans" cxnId="{D5F00983-1424-4B04-874A-E39A402BC85B}">
      <dgm:prSet/>
      <dgm:spPr/>
      <dgm:t>
        <a:bodyPr/>
        <a:lstStyle/>
        <a:p>
          <a:endParaRPr lang="hr-HR"/>
        </a:p>
      </dgm:t>
    </dgm:pt>
    <dgm:pt modelId="{4F77BE3F-0248-4B14-8715-C97972024F3E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 biračke odbore na posebnim biračkim mjestima određenim u vojarnama, na brodovima (…)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D6C47-9126-400F-9764-59E12D54BD05}" type="parTrans" cxnId="{0B939B24-E042-4BDA-A86C-4D78FEB9BD64}">
      <dgm:prSet/>
      <dgm:spPr/>
      <dgm:t>
        <a:bodyPr/>
        <a:lstStyle/>
        <a:p>
          <a:endParaRPr lang="hr-HR"/>
        </a:p>
      </dgm:t>
    </dgm:pt>
    <dgm:pt modelId="{533D0708-AC9F-4749-9DB6-3E59C3708CBE}" type="sibTrans" cxnId="{0B939B24-E042-4BDA-A86C-4D78FEB9BD64}">
      <dgm:prSet/>
      <dgm:spPr/>
      <dgm:t>
        <a:bodyPr/>
        <a:lstStyle/>
        <a:p>
          <a:endParaRPr lang="hr-HR"/>
        </a:p>
      </dgm:t>
    </dgm:pt>
    <dgm:pt modelId="{6A6399B9-C429-447F-AEFC-4651B40104F8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vezan uz osiguranje epidemioloških mjera u izbornom procesu na dan izbora (u dijelu koji se odnosi na rad biračkih odbora)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FC6A2-34A5-46A4-92D1-1A089CD25BC5}" type="parTrans" cxnId="{FED5AC06-3820-47AE-927E-FC2C61123D50}">
      <dgm:prSet/>
      <dgm:spPr/>
      <dgm:t>
        <a:bodyPr/>
        <a:lstStyle/>
        <a:p>
          <a:endParaRPr lang="hr-HR"/>
        </a:p>
      </dgm:t>
    </dgm:pt>
    <dgm:pt modelId="{9BEE5590-BC63-48B0-BF2A-10FAE143F36E}" type="sibTrans" cxnId="{FED5AC06-3820-47AE-927E-FC2C61123D50}">
      <dgm:prSet/>
      <dgm:spPr/>
      <dgm:t>
        <a:bodyPr/>
        <a:lstStyle/>
        <a:p>
          <a:endParaRPr lang="hr-HR"/>
        </a:p>
      </dgm:t>
    </dgm:pt>
    <dgm:pt modelId="{9A682D99-2615-4DDC-8879-BAC5D59DAD47}" type="pres">
      <dgm:prSet presAssocID="{C8A7FE8A-F96D-4298-875C-6AE3E29995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0DE554-C98C-4CD8-A107-ACD0E8EDA54C}" type="pres">
      <dgm:prSet presAssocID="{C8A7FE8A-F96D-4298-875C-6AE3E29995F7}" presName="dummyMaxCanvas" presStyleCnt="0">
        <dgm:presLayoutVars/>
      </dgm:prSet>
      <dgm:spPr/>
    </dgm:pt>
    <dgm:pt modelId="{AA8A996C-EB18-4AEA-8170-4AC5E4967118}" type="pres">
      <dgm:prSet presAssocID="{C8A7FE8A-F96D-4298-875C-6AE3E29995F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9DA1FC-C520-46DB-A12B-A89CC84F4109}" type="pres">
      <dgm:prSet presAssocID="{C8A7FE8A-F96D-4298-875C-6AE3E29995F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1BBB23-F8D2-4ED3-BA0D-0C6F5C4D71CE}" type="pres">
      <dgm:prSet presAssocID="{C8A7FE8A-F96D-4298-875C-6AE3E29995F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171F55-4D42-4317-96A8-162C2444C901}" type="pres">
      <dgm:prSet presAssocID="{C8A7FE8A-F96D-4298-875C-6AE3E29995F7}" presName="FourNodes_4" presStyleLbl="node1" presStyleIdx="3" presStyleCnt="4" custScaleX="1055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6A6AB1-3646-4D69-8685-6744DC1741A4}" type="pres">
      <dgm:prSet presAssocID="{C8A7FE8A-F96D-4298-875C-6AE3E29995F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CAD073-A9AC-4B4D-9B47-A7E9EE87149C}" type="pres">
      <dgm:prSet presAssocID="{C8A7FE8A-F96D-4298-875C-6AE3E29995F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A81D22-5967-4FD3-BFB4-A8C86E3679CA}" type="pres">
      <dgm:prSet presAssocID="{C8A7FE8A-F96D-4298-875C-6AE3E29995F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341788-0574-4B93-B559-0F1B12A529CD}" type="pres">
      <dgm:prSet presAssocID="{C8A7FE8A-F96D-4298-875C-6AE3E29995F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7BEBD2-1535-4EC1-B209-9555AF47C0E7}" type="pres">
      <dgm:prSet presAssocID="{C8A7FE8A-F96D-4298-875C-6AE3E29995F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FACDC0-1792-4A4C-B748-DED7986D9DE1}" type="pres">
      <dgm:prSet presAssocID="{C8A7FE8A-F96D-4298-875C-6AE3E29995F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59FB88-F135-4AB1-920D-56A1C7753004}" type="pres">
      <dgm:prSet presAssocID="{C8A7FE8A-F96D-4298-875C-6AE3E29995F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0B03C3D-4426-4E55-91E5-4E05E6C3E0C7}" type="presOf" srcId="{1FEE308D-03FC-4230-9CB6-B72F0BE45ACF}" destId="{836A6AB1-3646-4D69-8685-6744DC1741A4}" srcOrd="0" destOrd="0" presId="urn:microsoft.com/office/officeart/2005/8/layout/vProcess5"/>
    <dgm:cxn modelId="{B9A345EE-0CB4-4013-BF56-8AB013B9CEDF}" type="presOf" srcId="{6A6399B9-C429-447F-AEFC-4651B40104F8}" destId="{9259FB88-F135-4AB1-920D-56A1C7753004}" srcOrd="1" destOrd="0" presId="urn:microsoft.com/office/officeart/2005/8/layout/vProcess5"/>
    <dgm:cxn modelId="{67965EF7-6961-4AA3-AB1D-6EA5B37E5A38}" type="presOf" srcId="{4F77BE3F-0248-4B14-8715-C97972024F3E}" destId="{371BBB23-F8D2-4ED3-BA0D-0C6F5C4D71CE}" srcOrd="0" destOrd="0" presId="urn:microsoft.com/office/officeart/2005/8/layout/vProcess5"/>
    <dgm:cxn modelId="{4FBE0411-6987-41B7-85E9-B7944B899C0A}" type="presOf" srcId="{74159F04-338A-40C7-B66F-7CDAAE17696D}" destId="{B67BEBD2-1535-4EC1-B209-9555AF47C0E7}" srcOrd="1" destOrd="0" presId="urn:microsoft.com/office/officeart/2005/8/layout/vProcess5"/>
    <dgm:cxn modelId="{0B939B24-E042-4BDA-A86C-4D78FEB9BD64}" srcId="{C8A7FE8A-F96D-4298-875C-6AE3E29995F7}" destId="{4F77BE3F-0248-4B14-8715-C97972024F3E}" srcOrd="2" destOrd="0" parTransId="{65BD6C47-9126-400F-9764-59E12D54BD05}" sibTransId="{533D0708-AC9F-4749-9DB6-3E59C3708CBE}"/>
    <dgm:cxn modelId="{D5F00983-1424-4B04-874A-E39A402BC85B}" srcId="{C8A7FE8A-F96D-4298-875C-6AE3E29995F7}" destId="{74159F04-338A-40C7-B66F-7CDAAE17696D}" srcOrd="1" destOrd="0" parTransId="{44C51BD8-AFC1-4712-91E2-FD6F505685AC}" sibTransId="{52CBCCD5-6571-4B56-B26F-9925A485429F}"/>
    <dgm:cxn modelId="{F1AB4292-D542-473B-B24C-2160AE786FF2}" srcId="{C8A7FE8A-F96D-4298-875C-6AE3E29995F7}" destId="{AA274F1D-293D-41A0-B48B-D8E32C657CCD}" srcOrd="0" destOrd="0" parTransId="{6E03E69F-8D5D-49F0-A6C3-49D8763C44DA}" sibTransId="{1FEE308D-03FC-4230-9CB6-B72F0BE45ACF}"/>
    <dgm:cxn modelId="{2BAFC0B6-4E4C-4B29-8308-BB3526D94CFB}" type="presOf" srcId="{4F77BE3F-0248-4B14-8715-C97972024F3E}" destId="{81FACDC0-1792-4A4C-B748-DED7986D9DE1}" srcOrd="1" destOrd="0" presId="urn:microsoft.com/office/officeart/2005/8/layout/vProcess5"/>
    <dgm:cxn modelId="{B31C6B3A-6173-425C-BB77-805A5D80B84E}" type="presOf" srcId="{74159F04-338A-40C7-B66F-7CDAAE17696D}" destId="{EC9DA1FC-C520-46DB-A12B-A89CC84F4109}" srcOrd="0" destOrd="0" presId="urn:microsoft.com/office/officeart/2005/8/layout/vProcess5"/>
    <dgm:cxn modelId="{FED5AC06-3820-47AE-927E-FC2C61123D50}" srcId="{C8A7FE8A-F96D-4298-875C-6AE3E29995F7}" destId="{6A6399B9-C429-447F-AEFC-4651B40104F8}" srcOrd="3" destOrd="0" parTransId="{08DFC6A2-34A5-46A4-92D1-1A089CD25BC5}" sibTransId="{9BEE5590-BC63-48B0-BF2A-10FAE143F36E}"/>
    <dgm:cxn modelId="{E457710E-A7FA-4BA3-8812-F4A16C6A8E3A}" type="presOf" srcId="{AA274F1D-293D-41A0-B48B-D8E32C657CCD}" destId="{AA8A996C-EB18-4AEA-8170-4AC5E4967118}" srcOrd="0" destOrd="0" presId="urn:microsoft.com/office/officeart/2005/8/layout/vProcess5"/>
    <dgm:cxn modelId="{9E0CF91B-EAAA-48C7-8140-E75A7CFCF140}" type="presOf" srcId="{6A6399B9-C429-447F-AEFC-4651B40104F8}" destId="{99171F55-4D42-4317-96A8-162C2444C901}" srcOrd="0" destOrd="0" presId="urn:microsoft.com/office/officeart/2005/8/layout/vProcess5"/>
    <dgm:cxn modelId="{96E619EB-00D5-4DB1-81D6-8E977B0D36AF}" type="presOf" srcId="{C8A7FE8A-F96D-4298-875C-6AE3E29995F7}" destId="{9A682D99-2615-4DDC-8879-BAC5D59DAD47}" srcOrd="0" destOrd="0" presId="urn:microsoft.com/office/officeart/2005/8/layout/vProcess5"/>
    <dgm:cxn modelId="{781ACA8A-AB80-4406-A699-13FB7FA12E73}" type="presOf" srcId="{52CBCCD5-6571-4B56-B26F-9925A485429F}" destId="{E3CAD073-A9AC-4B4D-9B47-A7E9EE87149C}" srcOrd="0" destOrd="0" presId="urn:microsoft.com/office/officeart/2005/8/layout/vProcess5"/>
    <dgm:cxn modelId="{C4EE16B9-8546-4B46-BC00-D4E4A063023D}" type="presOf" srcId="{533D0708-AC9F-4749-9DB6-3E59C3708CBE}" destId="{C1A81D22-5967-4FD3-BFB4-A8C86E3679CA}" srcOrd="0" destOrd="0" presId="urn:microsoft.com/office/officeart/2005/8/layout/vProcess5"/>
    <dgm:cxn modelId="{F2F898AC-85E6-4200-8B48-06C2F077C583}" type="presOf" srcId="{AA274F1D-293D-41A0-B48B-D8E32C657CCD}" destId="{54341788-0574-4B93-B559-0F1B12A529CD}" srcOrd="1" destOrd="0" presId="urn:microsoft.com/office/officeart/2005/8/layout/vProcess5"/>
    <dgm:cxn modelId="{CEC55E91-8382-47F4-B6E7-40F9CF92FE3E}" type="presParOf" srcId="{9A682D99-2615-4DDC-8879-BAC5D59DAD47}" destId="{8D0DE554-C98C-4CD8-A107-ACD0E8EDA54C}" srcOrd="0" destOrd="0" presId="urn:microsoft.com/office/officeart/2005/8/layout/vProcess5"/>
    <dgm:cxn modelId="{1C750662-02C2-4D9D-ABEC-9180939F9B4F}" type="presParOf" srcId="{9A682D99-2615-4DDC-8879-BAC5D59DAD47}" destId="{AA8A996C-EB18-4AEA-8170-4AC5E4967118}" srcOrd="1" destOrd="0" presId="urn:microsoft.com/office/officeart/2005/8/layout/vProcess5"/>
    <dgm:cxn modelId="{2B81866B-8B56-48AB-9147-3C71C2014767}" type="presParOf" srcId="{9A682D99-2615-4DDC-8879-BAC5D59DAD47}" destId="{EC9DA1FC-C520-46DB-A12B-A89CC84F4109}" srcOrd="2" destOrd="0" presId="urn:microsoft.com/office/officeart/2005/8/layout/vProcess5"/>
    <dgm:cxn modelId="{89C248C5-5300-475A-8235-49AA46849152}" type="presParOf" srcId="{9A682D99-2615-4DDC-8879-BAC5D59DAD47}" destId="{371BBB23-F8D2-4ED3-BA0D-0C6F5C4D71CE}" srcOrd="3" destOrd="0" presId="urn:microsoft.com/office/officeart/2005/8/layout/vProcess5"/>
    <dgm:cxn modelId="{CCE7BA62-051B-4DF4-82CF-F6AA758A63BC}" type="presParOf" srcId="{9A682D99-2615-4DDC-8879-BAC5D59DAD47}" destId="{99171F55-4D42-4317-96A8-162C2444C901}" srcOrd="4" destOrd="0" presId="urn:microsoft.com/office/officeart/2005/8/layout/vProcess5"/>
    <dgm:cxn modelId="{53EF7EE0-EFDC-4A01-A7E5-234D500DC3E3}" type="presParOf" srcId="{9A682D99-2615-4DDC-8879-BAC5D59DAD47}" destId="{836A6AB1-3646-4D69-8685-6744DC1741A4}" srcOrd="5" destOrd="0" presId="urn:microsoft.com/office/officeart/2005/8/layout/vProcess5"/>
    <dgm:cxn modelId="{190871B2-E1A7-462D-9024-3AD20F987657}" type="presParOf" srcId="{9A682D99-2615-4DDC-8879-BAC5D59DAD47}" destId="{E3CAD073-A9AC-4B4D-9B47-A7E9EE87149C}" srcOrd="6" destOrd="0" presId="urn:microsoft.com/office/officeart/2005/8/layout/vProcess5"/>
    <dgm:cxn modelId="{C962D59A-0898-4977-8959-4D74553F6B8D}" type="presParOf" srcId="{9A682D99-2615-4DDC-8879-BAC5D59DAD47}" destId="{C1A81D22-5967-4FD3-BFB4-A8C86E3679CA}" srcOrd="7" destOrd="0" presId="urn:microsoft.com/office/officeart/2005/8/layout/vProcess5"/>
    <dgm:cxn modelId="{C63D8841-DAFF-4C99-AB59-D7FCB5CB10BB}" type="presParOf" srcId="{9A682D99-2615-4DDC-8879-BAC5D59DAD47}" destId="{54341788-0574-4B93-B559-0F1B12A529CD}" srcOrd="8" destOrd="0" presId="urn:microsoft.com/office/officeart/2005/8/layout/vProcess5"/>
    <dgm:cxn modelId="{766735EC-75BA-4248-ACE3-85E84F421C22}" type="presParOf" srcId="{9A682D99-2615-4DDC-8879-BAC5D59DAD47}" destId="{B67BEBD2-1535-4EC1-B209-9555AF47C0E7}" srcOrd="9" destOrd="0" presId="urn:microsoft.com/office/officeart/2005/8/layout/vProcess5"/>
    <dgm:cxn modelId="{D2812221-3EC9-434C-9AC5-06F704F10DA1}" type="presParOf" srcId="{9A682D99-2615-4DDC-8879-BAC5D59DAD47}" destId="{81FACDC0-1792-4A4C-B748-DED7986D9DE1}" srcOrd="10" destOrd="0" presId="urn:microsoft.com/office/officeart/2005/8/layout/vProcess5"/>
    <dgm:cxn modelId="{9BF392B6-9E64-459B-A98F-257F8AA2D8B8}" type="presParOf" srcId="{9A682D99-2615-4DDC-8879-BAC5D59DAD47}" destId="{9259FB88-F135-4AB1-920D-56A1C775300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15D7D18-0613-4C98-861C-6B1F78F2ED1B}" type="doc">
      <dgm:prSet loTypeId="urn:microsoft.com/office/officeart/2008/layout/VerticalCircle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3C856A6A-4BF8-4F0B-94A5-DFDF24C52335}">
      <dgm:prSet phldrT="[Tekst]"/>
      <dgm:spPr/>
      <dgm:t>
        <a:bodyPr/>
        <a:lstStyle/>
        <a:p>
          <a:r>
            <a:rPr lang="hr-HR" dirty="0" smtClean="0"/>
            <a:t>1</a:t>
          </a:r>
          <a:endParaRPr lang="hr-HR" dirty="0"/>
        </a:p>
      </dgm:t>
    </dgm:pt>
    <dgm:pt modelId="{D9149A30-DB2A-4A08-A6C4-A71A0DA17019}" type="parTrans" cxnId="{F3B5EB61-5046-40A7-8843-5EECC587F4C9}">
      <dgm:prSet/>
      <dgm:spPr/>
      <dgm:t>
        <a:bodyPr/>
        <a:lstStyle/>
        <a:p>
          <a:endParaRPr lang="hr-HR"/>
        </a:p>
      </dgm:t>
    </dgm:pt>
    <dgm:pt modelId="{F0EF7C7F-0591-40E2-96F5-7694F2FD2CAA}" type="sibTrans" cxnId="{F3B5EB61-5046-40A7-8843-5EECC587F4C9}">
      <dgm:prSet/>
      <dgm:spPr/>
      <dgm:t>
        <a:bodyPr/>
        <a:lstStyle/>
        <a:p>
          <a:endParaRPr lang="hr-HR"/>
        </a:p>
      </dgm:t>
    </dgm:pt>
    <dgm:pt modelId="{F089CECA-27DC-44B7-83F5-E1E937D95791}">
      <dgm:prSet phldrT="[Tekst]"/>
      <dgm:spPr/>
      <dgm:t>
        <a:bodyPr/>
        <a:lstStyle/>
        <a:p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webinar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će biti dostupan na mrežnoj stranici DIP-a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984C3-460A-46C4-82A4-DCE596B3226D}" type="parTrans" cxnId="{8F5B6AE0-E33C-459E-A590-07786D0CA1D5}">
      <dgm:prSet/>
      <dgm:spPr/>
      <dgm:t>
        <a:bodyPr/>
        <a:lstStyle/>
        <a:p>
          <a:endParaRPr lang="hr-HR"/>
        </a:p>
      </dgm:t>
    </dgm:pt>
    <dgm:pt modelId="{7DE84143-88ED-4482-AE5D-D38EE7218E4E}" type="sibTrans" cxnId="{8F5B6AE0-E33C-459E-A590-07786D0CA1D5}">
      <dgm:prSet/>
      <dgm:spPr/>
      <dgm:t>
        <a:bodyPr/>
        <a:lstStyle/>
        <a:p>
          <a:endParaRPr lang="hr-HR"/>
        </a:p>
      </dgm:t>
    </dgm:pt>
    <dgm:pt modelId="{5EED6E4C-074D-456E-9250-A4B1B29402CC}">
      <dgm:prSet phldrT="[Tekst]"/>
      <dgm:spPr/>
      <dgm:t>
        <a:bodyPr/>
        <a:lstStyle/>
        <a:p>
          <a:r>
            <a:rPr lang="hr-HR" dirty="0" smtClean="0"/>
            <a:t>2</a:t>
          </a:r>
          <a:endParaRPr lang="hr-HR" dirty="0"/>
        </a:p>
      </dgm:t>
    </dgm:pt>
    <dgm:pt modelId="{CA4CB2B3-1278-4965-9BC3-0A30C71303EE}" type="parTrans" cxnId="{C094F2C8-8CAB-4A94-B8DE-30C39DF8D70B}">
      <dgm:prSet/>
      <dgm:spPr/>
      <dgm:t>
        <a:bodyPr/>
        <a:lstStyle/>
        <a:p>
          <a:endParaRPr lang="hr-HR"/>
        </a:p>
      </dgm:t>
    </dgm:pt>
    <dgm:pt modelId="{4B1D99DD-B769-4CE0-91D7-98B00445972F}" type="sibTrans" cxnId="{C094F2C8-8CAB-4A94-B8DE-30C39DF8D70B}">
      <dgm:prSet/>
      <dgm:spPr/>
      <dgm:t>
        <a:bodyPr/>
        <a:lstStyle/>
        <a:p>
          <a:endParaRPr lang="hr-HR"/>
        </a:p>
      </dgm:t>
    </dgm:pt>
    <dgm:pt modelId="{A5CAE05F-D749-4155-B2C8-6011EEDD8754}">
      <dgm:prSet phldrT="[Tekst]"/>
      <dgm:spPr/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 tjednu koji prethodi izbornom danu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149CE9-570A-4FFB-A5D3-84364A707CF8}" type="parTrans" cxnId="{C2082BE6-3384-4DB9-AFF4-1581A546E8AF}">
      <dgm:prSet/>
      <dgm:spPr/>
      <dgm:t>
        <a:bodyPr/>
        <a:lstStyle/>
        <a:p>
          <a:endParaRPr lang="hr-HR"/>
        </a:p>
      </dgm:t>
    </dgm:pt>
    <dgm:pt modelId="{F21BE02D-5322-4416-B829-7B455689C7D7}" type="sibTrans" cxnId="{C2082BE6-3384-4DB9-AFF4-1581A546E8AF}">
      <dgm:prSet/>
      <dgm:spPr/>
      <dgm:t>
        <a:bodyPr/>
        <a:lstStyle/>
        <a:p>
          <a:endParaRPr lang="hr-HR"/>
        </a:p>
      </dgm:t>
    </dgm:pt>
    <dgm:pt modelId="{79287A8B-E885-417F-A784-795E964506A1}" type="pres">
      <dgm:prSet presAssocID="{015D7D18-0613-4C98-861C-6B1F78F2ED1B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7B07CFD3-F9B8-407D-912A-569687275B9C}" type="pres">
      <dgm:prSet presAssocID="{3C856A6A-4BF8-4F0B-94A5-DFDF24C52335}" presName="withChildren" presStyleCnt="0"/>
      <dgm:spPr/>
    </dgm:pt>
    <dgm:pt modelId="{681F0E5F-6D85-4C40-ADE8-58994EA10110}" type="pres">
      <dgm:prSet presAssocID="{3C856A6A-4BF8-4F0B-94A5-DFDF24C52335}" presName="bigCircle" presStyleLbl="vennNode1" presStyleIdx="0" presStyleCnt="4"/>
      <dgm:spPr/>
    </dgm:pt>
    <dgm:pt modelId="{C354E8FE-F659-414B-B570-F4290D6F8ECF}" type="pres">
      <dgm:prSet presAssocID="{3C856A6A-4BF8-4F0B-94A5-DFDF24C52335}" presName="medCircle" presStyleLbl="vennNode1" presStyleIdx="1" presStyleCnt="4"/>
      <dgm:spPr/>
    </dgm:pt>
    <dgm:pt modelId="{9D6748E4-BE71-4748-AFA3-95846CD73CE9}" type="pres">
      <dgm:prSet presAssocID="{3C856A6A-4BF8-4F0B-94A5-DFDF24C52335}" presName="txLvl1" presStyleLbl="revTx" presStyleIdx="0" presStyleCnt="4"/>
      <dgm:spPr/>
      <dgm:t>
        <a:bodyPr/>
        <a:lstStyle/>
        <a:p>
          <a:endParaRPr lang="hr-HR"/>
        </a:p>
      </dgm:t>
    </dgm:pt>
    <dgm:pt modelId="{7B19E337-9801-4BD4-B048-B355AD37F39C}" type="pres">
      <dgm:prSet presAssocID="{3C856A6A-4BF8-4F0B-94A5-DFDF24C52335}" presName="lin" presStyleCnt="0"/>
      <dgm:spPr/>
    </dgm:pt>
    <dgm:pt modelId="{CB37A59A-CFD8-40BC-B3AA-E99D7612B13F}" type="pres">
      <dgm:prSet presAssocID="{F089CECA-27DC-44B7-83F5-E1E937D95791}" presName="txLvl2" presStyleLbl="revTx" presStyleIdx="1" presStyleCnt="4" custLinFactNeighborX="-4897" custLinFactNeighborY="15478"/>
      <dgm:spPr/>
      <dgm:t>
        <a:bodyPr/>
        <a:lstStyle/>
        <a:p>
          <a:endParaRPr lang="hr-HR"/>
        </a:p>
      </dgm:t>
    </dgm:pt>
    <dgm:pt modelId="{3604AD31-E62A-4467-B928-8F6B87F03153}" type="pres">
      <dgm:prSet presAssocID="{3C856A6A-4BF8-4F0B-94A5-DFDF24C52335}" presName="overlap" presStyleCnt="0"/>
      <dgm:spPr/>
    </dgm:pt>
    <dgm:pt modelId="{DA156BD5-686C-4459-AFB2-2544247BAADC}" type="pres">
      <dgm:prSet presAssocID="{5EED6E4C-074D-456E-9250-A4B1B29402CC}" presName="withChildren" presStyleCnt="0"/>
      <dgm:spPr/>
    </dgm:pt>
    <dgm:pt modelId="{BBDBBE29-FD4F-4CB6-A91A-09B8132EC918}" type="pres">
      <dgm:prSet presAssocID="{5EED6E4C-074D-456E-9250-A4B1B29402CC}" presName="bigCircle" presStyleLbl="vennNode1" presStyleIdx="2" presStyleCnt="4" custLinFactNeighborX="-909" custLinFactNeighborY="2206"/>
      <dgm:spPr/>
    </dgm:pt>
    <dgm:pt modelId="{2CEBA2BD-8340-470A-AB70-1A4F240D3C5E}" type="pres">
      <dgm:prSet presAssocID="{5EED6E4C-074D-456E-9250-A4B1B29402CC}" presName="medCircle" presStyleLbl="vennNode1" presStyleIdx="3" presStyleCnt="4"/>
      <dgm:spPr/>
    </dgm:pt>
    <dgm:pt modelId="{0C139FF7-93F8-4B55-8484-6704E3E77B97}" type="pres">
      <dgm:prSet presAssocID="{5EED6E4C-074D-456E-9250-A4B1B29402CC}" presName="txLvl1" presStyleLbl="revTx" presStyleIdx="2" presStyleCnt="4"/>
      <dgm:spPr/>
      <dgm:t>
        <a:bodyPr/>
        <a:lstStyle/>
        <a:p>
          <a:endParaRPr lang="hr-HR"/>
        </a:p>
      </dgm:t>
    </dgm:pt>
    <dgm:pt modelId="{8EB9562F-D90A-4018-8A1B-95904B74D3A6}" type="pres">
      <dgm:prSet presAssocID="{5EED6E4C-074D-456E-9250-A4B1B29402CC}" presName="lin" presStyleCnt="0"/>
      <dgm:spPr/>
    </dgm:pt>
    <dgm:pt modelId="{DC4C970F-AD0C-405E-BFC4-F160CEF67AE5}" type="pres">
      <dgm:prSet presAssocID="{A5CAE05F-D749-4155-B2C8-6011EEDD8754}" presName="txLvl2" presStyleLbl="revTx" presStyleIdx="3" presStyleCnt="4" custLinFactNeighborX="-10308" custLinFactNeighborY="30932"/>
      <dgm:spPr/>
      <dgm:t>
        <a:bodyPr/>
        <a:lstStyle/>
        <a:p>
          <a:endParaRPr lang="hr-HR"/>
        </a:p>
      </dgm:t>
    </dgm:pt>
  </dgm:ptLst>
  <dgm:cxnLst>
    <dgm:cxn modelId="{C2082BE6-3384-4DB9-AFF4-1581A546E8AF}" srcId="{5EED6E4C-074D-456E-9250-A4B1B29402CC}" destId="{A5CAE05F-D749-4155-B2C8-6011EEDD8754}" srcOrd="0" destOrd="0" parTransId="{EF149CE9-570A-4FFB-A5D3-84364A707CF8}" sibTransId="{F21BE02D-5322-4416-B829-7B455689C7D7}"/>
    <dgm:cxn modelId="{6E739A00-5F94-4407-A127-664858151CAF}" type="presOf" srcId="{F089CECA-27DC-44B7-83F5-E1E937D95791}" destId="{CB37A59A-CFD8-40BC-B3AA-E99D7612B13F}" srcOrd="0" destOrd="0" presId="urn:microsoft.com/office/officeart/2008/layout/VerticalCircleList"/>
    <dgm:cxn modelId="{8F5B6AE0-E33C-459E-A590-07786D0CA1D5}" srcId="{3C856A6A-4BF8-4F0B-94A5-DFDF24C52335}" destId="{F089CECA-27DC-44B7-83F5-E1E937D95791}" srcOrd="0" destOrd="0" parTransId="{47C984C3-460A-46C4-82A4-DCE596B3226D}" sibTransId="{7DE84143-88ED-4482-AE5D-D38EE7218E4E}"/>
    <dgm:cxn modelId="{08D87B61-9DDB-4C78-B4A0-21524638FAF7}" type="presOf" srcId="{A5CAE05F-D749-4155-B2C8-6011EEDD8754}" destId="{DC4C970F-AD0C-405E-BFC4-F160CEF67AE5}" srcOrd="0" destOrd="0" presId="urn:microsoft.com/office/officeart/2008/layout/VerticalCircleList"/>
    <dgm:cxn modelId="{6FC0C73B-71B9-4424-B3B2-8A0B551DC98E}" type="presOf" srcId="{015D7D18-0613-4C98-861C-6B1F78F2ED1B}" destId="{79287A8B-E885-417F-A784-795E964506A1}" srcOrd="0" destOrd="0" presId="urn:microsoft.com/office/officeart/2008/layout/VerticalCircleList"/>
    <dgm:cxn modelId="{FA3DD734-F145-4C67-AFBB-454611836F33}" type="presOf" srcId="{5EED6E4C-074D-456E-9250-A4B1B29402CC}" destId="{0C139FF7-93F8-4B55-8484-6704E3E77B97}" srcOrd="0" destOrd="0" presId="urn:microsoft.com/office/officeart/2008/layout/VerticalCircleList"/>
    <dgm:cxn modelId="{C094F2C8-8CAB-4A94-B8DE-30C39DF8D70B}" srcId="{015D7D18-0613-4C98-861C-6B1F78F2ED1B}" destId="{5EED6E4C-074D-456E-9250-A4B1B29402CC}" srcOrd="1" destOrd="0" parTransId="{CA4CB2B3-1278-4965-9BC3-0A30C71303EE}" sibTransId="{4B1D99DD-B769-4CE0-91D7-98B00445972F}"/>
    <dgm:cxn modelId="{C508D9BF-BB22-4F42-9DD2-1BF859674B1F}" type="presOf" srcId="{3C856A6A-4BF8-4F0B-94A5-DFDF24C52335}" destId="{9D6748E4-BE71-4748-AFA3-95846CD73CE9}" srcOrd="0" destOrd="0" presId="urn:microsoft.com/office/officeart/2008/layout/VerticalCircleList"/>
    <dgm:cxn modelId="{F3B5EB61-5046-40A7-8843-5EECC587F4C9}" srcId="{015D7D18-0613-4C98-861C-6B1F78F2ED1B}" destId="{3C856A6A-4BF8-4F0B-94A5-DFDF24C52335}" srcOrd="0" destOrd="0" parTransId="{D9149A30-DB2A-4A08-A6C4-A71A0DA17019}" sibTransId="{F0EF7C7F-0591-40E2-96F5-7694F2FD2CAA}"/>
    <dgm:cxn modelId="{914C96B2-8518-413F-9B67-55C03F76D26B}" type="presParOf" srcId="{79287A8B-E885-417F-A784-795E964506A1}" destId="{7B07CFD3-F9B8-407D-912A-569687275B9C}" srcOrd="0" destOrd="0" presId="urn:microsoft.com/office/officeart/2008/layout/VerticalCircleList"/>
    <dgm:cxn modelId="{6DA53C1A-5F28-48DF-B830-6D69812C1349}" type="presParOf" srcId="{7B07CFD3-F9B8-407D-912A-569687275B9C}" destId="{681F0E5F-6D85-4C40-ADE8-58994EA10110}" srcOrd="0" destOrd="0" presId="urn:microsoft.com/office/officeart/2008/layout/VerticalCircleList"/>
    <dgm:cxn modelId="{5C1B518F-E725-4788-8A49-33E3C4C40E17}" type="presParOf" srcId="{7B07CFD3-F9B8-407D-912A-569687275B9C}" destId="{C354E8FE-F659-414B-B570-F4290D6F8ECF}" srcOrd="1" destOrd="0" presId="urn:microsoft.com/office/officeart/2008/layout/VerticalCircleList"/>
    <dgm:cxn modelId="{8376C8D1-314F-4512-BB12-96E19C2C1698}" type="presParOf" srcId="{7B07CFD3-F9B8-407D-912A-569687275B9C}" destId="{9D6748E4-BE71-4748-AFA3-95846CD73CE9}" srcOrd="2" destOrd="0" presId="urn:microsoft.com/office/officeart/2008/layout/VerticalCircleList"/>
    <dgm:cxn modelId="{1CAED8B7-B53E-4A81-B3F8-2422672AC8AD}" type="presParOf" srcId="{7B07CFD3-F9B8-407D-912A-569687275B9C}" destId="{7B19E337-9801-4BD4-B048-B355AD37F39C}" srcOrd="3" destOrd="0" presId="urn:microsoft.com/office/officeart/2008/layout/VerticalCircleList"/>
    <dgm:cxn modelId="{F98345BF-A397-4F35-BA99-42C002B63F5D}" type="presParOf" srcId="{7B19E337-9801-4BD4-B048-B355AD37F39C}" destId="{CB37A59A-CFD8-40BC-B3AA-E99D7612B13F}" srcOrd="0" destOrd="0" presId="urn:microsoft.com/office/officeart/2008/layout/VerticalCircleList"/>
    <dgm:cxn modelId="{127365A5-D679-4990-82BC-22E1E9A8EC93}" type="presParOf" srcId="{79287A8B-E885-417F-A784-795E964506A1}" destId="{3604AD31-E62A-4467-B928-8F6B87F03153}" srcOrd="1" destOrd="0" presId="urn:microsoft.com/office/officeart/2008/layout/VerticalCircleList"/>
    <dgm:cxn modelId="{9B40AD20-961C-457C-BB24-588D4707E556}" type="presParOf" srcId="{79287A8B-E885-417F-A784-795E964506A1}" destId="{DA156BD5-686C-4459-AFB2-2544247BAADC}" srcOrd="2" destOrd="0" presId="urn:microsoft.com/office/officeart/2008/layout/VerticalCircleList"/>
    <dgm:cxn modelId="{84125CB5-01FE-4BD0-A832-5D5C194850D2}" type="presParOf" srcId="{DA156BD5-686C-4459-AFB2-2544247BAADC}" destId="{BBDBBE29-FD4F-4CB6-A91A-09B8132EC918}" srcOrd="0" destOrd="0" presId="urn:microsoft.com/office/officeart/2008/layout/VerticalCircleList"/>
    <dgm:cxn modelId="{402C2A09-7837-4312-B1AA-CA6081325844}" type="presParOf" srcId="{DA156BD5-686C-4459-AFB2-2544247BAADC}" destId="{2CEBA2BD-8340-470A-AB70-1A4F240D3C5E}" srcOrd="1" destOrd="0" presId="urn:microsoft.com/office/officeart/2008/layout/VerticalCircleList"/>
    <dgm:cxn modelId="{B509B8C7-B2DF-458A-BA3B-E47C89B54151}" type="presParOf" srcId="{DA156BD5-686C-4459-AFB2-2544247BAADC}" destId="{0C139FF7-93F8-4B55-8484-6704E3E77B97}" srcOrd="2" destOrd="0" presId="urn:microsoft.com/office/officeart/2008/layout/VerticalCircleList"/>
    <dgm:cxn modelId="{61598493-161B-4342-AFAD-5D341381A365}" type="presParOf" srcId="{DA156BD5-686C-4459-AFB2-2544247BAADC}" destId="{8EB9562F-D90A-4018-8A1B-95904B74D3A6}" srcOrd="3" destOrd="0" presId="urn:microsoft.com/office/officeart/2008/layout/VerticalCircleList"/>
    <dgm:cxn modelId="{D5FC528A-3111-492C-BE2C-D99754B24FDD}" type="presParOf" srcId="{8EB9562F-D90A-4018-8A1B-95904B74D3A6}" destId="{DC4C970F-AD0C-405E-BFC4-F160CEF67AE5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D9C114-D031-4704-A588-EA95D6017F40}" type="doc">
      <dgm:prSet loTypeId="urn:microsoft.com/office/officeart/2008/layout/Picture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CB718D-4FC3-4CBD-B937-B57B7FACF90D}">
      <dgm:prSet phldrT="[Tekst]" custT="1"/>
      <dgm:spPr/>
      <dgm:t>
        <a:bodyPr/>
        <a:lstStyle/>
        <a:p>
          <a:r>
            <a:rPr lang="hr-HR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Izvadak iz popisa birača „A”</a:t>
          </a:r>
          <a:endParaRPr lang="hr-HR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C16F6-B23E-4CFB-81DC-7A62507DC8B6}" type="parTrans" cxnId="{65C87EEC-20C8-4432-9553-BDE7CA42A936}">
      <dgm:prSet/>
      <dgm:spPr/>
      <dgm:t>
        <a:bodyPr/>
        <a:lstStyle/>
        <a:p>
          <a:endParaRPr lang="hr-HR"/>
        </a:p>
      </dgm:t>
    </dgm:pt>
    <dgm:pt modelId="{4BBB8330-9F09-4FB5-AC70-2461A438137E}" type="sibTrans" cxnId="{65C87EEC-20C8-4432-9553-BDE7CA42A936}">
      <dgm:prSet/>
      <dgm:spPr/>
      <dgm:t>
        <a:bodyPr/>
        <a:lstStyle/>
        <a:p>
          <a:endParaRPr lang="hr-HR"/>
        </a:p>
      </dgm:t>
    </dgm:pt>
    <dgm:pt modelId="{582CEEFF-F8A2-4E81-A398-6D73AA1A95FB}" type="pres">
      <dgm:prSet presAssocID="{B2D9C114-D031-4704-A588-EA95D6017F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C1D9E3C-E6F5-437A-A345-38B8E5285975}" type="pres">
      <dgm:prSet presAssocID="{BACB718D-4FC3-4CBD-B937-B57B7FACF90D}" presName="root" presStyleCnt="0">
        <dgm:presLayoutVars>
          <dgm:chMax/>
          <dgm:chPref val="4"/>
        </dgm:presLayoutVars>
      </dgm:prSet>
      <dgm:spPr/>
    </dgm:pt>
    <dgm:pt modelId="{AD5E94BF-02E4-4DB0-AE40-5F6F88B3995B}" type="pres">
      <dgm:prSet presAssocID="{BACB718D-4FC3-4CBD-B937-B57B7FACF90D}" presName="rootComposite" presStyleCnt="0">
        <dgm:presLayoutVars/>
      </dgm:prSet>
      <dgm:spPr/>
    </dgm:pt>
    <dgm:pt modelId="{EDCE5F69-B7BA-40C9-A490-A77EB090995B}" type="pres">
      <dgm:prSet presAssocID="{BACB718D-4FC3-4CBD-B937-B57B7FACF90D}" presName="rootText" presStyleLbl="node0" presStyleIdx="0" presStyleCnt="1" custScaleY="221428" custLinFactNeighborY="-46428">
        <dgm:presLayoutVars>
          <dgm:chMax/>
          <dgm:chPref val="4"/>
        </dgm:presLayoutVars>
      </dgm:prSet>
      <dgm:spPr/>
      <dgm:t>
        <a:bodyPr/>
        <a:lstStyle/>
        <a:p>
          <a:endParaRPr lang="hr-HR"/>
        </a:p>
      </dgm:t>
    </dgm:pt>
    <dgm:pt modelId="{1E30F32A-92E0-4A20-9518-F8192DFDEBF0}" type="pres">
      <dgm:prSet presAssocID="{BACB718D-4FC3-4CBD-B937-B57B7FACF90D}" presName="childShape" presStyleCnt="0">
        <dgm:presLayoutVars>
          <dgm:chMax val="0"/>
          <dgm:chPref val="0"/>
        </dgm:presLayoutVars>
      </dgm:prSet>
      <dgm:spPr/>
    </dgm:pt>
  </dgm:ptLst>
  <dgm:cxnLst>
    <dgm:cxn modelId="{E6548FC1-3831-47EF-9F0C-8243E34A8794}" type="presOf" srcId="{BACB718D-4FC3-4CBD-B937-B57B7FACF90D}" destId="{EDCE5F69-B7BA-40C9-A490-A77EB090995B}" srcOrd="0" destOrd="0" presId="urn:microsoft.com/office/officeart/2008/layout/PictureAccentList"/>
    <dgm:cxn modelId="{65C87EEC-20C8-4432-9553-BDE7CA42A936}" srcId="{B2D9C114-D031-4704-A588-EA95D6017F40}" destId="{BACB718D-4FC3-4CBD-B937-B57B7FACF90D}" srcOrd="0" destOrd="0" parTransId="{B0FC16F6-B23E-4CFB-81DC-7A62507DC8B6}" sibTransId="{4BBB8330-9F09-4FB5-AC70-2461A438137E}"/>
    <dgm:cxn modelId="{02372237-AA99-411E-BB7A-738A0958CAFA}" type="presOf" srcId="{B2D9C114-D031-4704-A588-EA95D6017F40}" destId="{582CEEFF-F8A2-4E81-A398-6D73AA1A95FB}" srcOrd="0" destOrd="0" presId="urn:microsoft.com/office/officeart/2008/layout/PictureAccentList"/>
    <dgm:cxn modelId="{AB0FEFE5-392D-482D-A12C-371198B6813C}" type="presParOf" srcId="{582CEEFF-F8A2-4E81-A398-6D73AA1A95FB}" destId="{5C1D9E3C-E6F5-437A-A345-38B8E5285975}" srcOrd="0" destOrd="0" presId="urn:microsoft.com/office/officeart/2008/layout/PictureAccentList"/>
    <dgm:cxn modelId="{4D42D8C1-A934-4083-B260-7257453BE32B}" type="presParOf" srcId="{5C1D9E3C-E6F5-437A-A345-38B8E5285975}" destId="{AD5E94BF-02E4-4DB0-AE40-5F6F88B3995B}" srcOrd="0" destOrd="0" presId="urn:microsoft.com/office/officeart/2008/layout/PictureAccentList"/>
    <dgm:cxn modelId="{4629BEE9-5D65-45EA-A858-E3510D0E1765}" type="presParOf" srcId="{AD5E94BF-02E4-4DB0-AE40-5F6F88B3995B}" destId="{EDCE5F69-B7BA-40C9-A490-A77EB090995B}" srcOrd="0" destOrd="0" presId="urn:microsoft.com/office/officeart/2008/layout/PictureAccentList"/>
    <dgm:cxn modelId="{D2060850-0F3D-4B07-B3E5-8F6C378AF29A}" type="presParOf" srcId="{5C1D9E3C-E6F5-437A-A345-38B8E5285975}" destId="{1E30F32A-92E0-4A20-9518-F8192DFDEBF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0817BB7-0C74-4108-86DD-6FABDF8627BF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51B7825-A106-49D2-900C-F0E58C9F5FED}">
      <dgm:prSet phldrT="[Tekst]" custT="1"/>
      <dgm:spPr/>
      <dgm:t>
        <a:bodyPr/>
        <a:lstStyle/>
        <a:p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tzv. redovno biračko mjesto</a:t>
          </a:r>
        </a:p>
        <a:p>
          <a:endParaRPr lang="hr-H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E4E5B-5F09-4771-98C1-94CA2604C4EA}" type="sibTrans" cxnId="{575AF7C9-DFFD-4123-B9F6-2167DBB0FA14}">
      <dgm:prSet/>
      <dgm:spPr/>
      <dgm:t>
        <a:bodyPr/>
        <a:lstStyle/>
        <a:p>
          <a:endParaRPr lang="hr-HR"/>
        </a:p>
      </dgm:t>
    </dgm:pt>
    <dgm:pt modelId="{FACCFA85-9ABB-44D4-BEB8-194587AF5705}" type="parTrans" cxnId="{575AF7C9-DFFD-4123-B9F6-2167DBB0FA14}">
      <dgm:prSet/>
      <dgm:spPr/>
      <dgm:t>
        <a:bodyPr/>
        <a:lstStyle/>
        <a:p>
          <a:endParaRPr lang="hr-HR"/>
        </a:p>
      </dgm:t>
    </dgm:pt>
    <dgm:pt modelId="{387268ED-F604-44C8-BA81-D455BAD1F185}">
      <dgm:prSet phldrT="[Tekst]" custT="1"/>
      <dgm:spPr/>
      <dgm:t>
        <a:bodyPr/>
        <a:lstStyle/>
        <a:p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zapisnik oznake OZ-27</a:t>
          </a:r>
          <a:endParaRPr lang="hr-H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F5E2C6-388D-4DC1-AFA0-0B46A540383B}" type="sibTrans" cxnId="{2F37472A-B774-446B-8533-B6DB4AB5CA5A}">
      <dgm:prSet/>
      <dgm:spPr/>
      <dgm:t>
        <a:bodyPr/>
        <a:lstStyle/>
        <a:p>
          <a:endParaRPr lang="hr-HR"/>
        </a:p>
      </dgm:t>
    </dgm:pt>
    <dgm:pt modelId="{1E4E316F-070B-45C3-BCDD-71CCB706A975}" type="parTrans" cxnId="{2F37472A-B774-446B-8533-B6DB4AB5CA5A}">
      <dgm:prSet/>
      <dgm:spPr/>
      <dgm:t>
        <a:bodyPr/>
        <a:lstStyle/>
        <a:p>
          <a:endParaRPr lang="hr-HR"/>
        </a:p>
      </dgm:t>
    </dgm:pt>
    <dgm:pt modelId="{8C929569-51A7-42E6-9D9C-B218CE7F7572}" type="pres">
      <dgm:prSet presAssocID="{20817BB7-0C74-4108-86DD-6FABDF8627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37C5D3-7845-45C3-B49A-9762984B15C0}" type="pres">
      <dgm:prSet presAssocID="{951B7825-A106-49D2-900C-F0E58C9F5FED}" presName="node" presStyleLbl="node1" presStyleIdx="0" presStyleCnt="1" custLinFactNeighborX="-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75AF7C9-DFFD-4123-B9F6-2167DBB0FA14}" srcId="{20817BB7-0C74-4108-86DD-6FABDF8627BF}" destId="{951B7825-A106-49D2-900C-F0E58C9F5FED}" srcOrd="0" destOrd="0" parTransId="{FACCFA85-9ABB-44D4-BEB8-194587AF5705}" sibTransId="{410E4E5B-5F09-4771-98C1-94CA2604C4EA}"/>
    <dgm:cxn modelId="{2F37472A-B774-446B-8533-B6DB4AB5CA5A}" srcId="{951B7825-A106-49D2-900C-F0E58C9F5FED}" destId="{387268ED-F604-44C8-BA81-D455BAD1F185}" srcOrd="0" destOrd="0" parTransId="{1E4E316F-070B-45C3-BCDD-71CCB706A975}" sibTransId="{06F5E2C6-388D-4DC1-AFA0-0B46A540383B}"/>
    <dgm:cxn modelId="{219E3EBB-FDFB-4BFF-BAD9-2128542FDB21}" type="presOf" srcId="{951B7825-A106-49D2-900C-F0E58C9F5FED}" destId="{DE37C5D3-7845-45C3-B49A-9762984B15C0}" srcOrd="0" destOrd="0" presId="urn:microsoft.com/office/officeart/2005/8/layout/hList6"/>
    <dgm:cxn modelId="{7A834F26-F3E6-4C3B-8266-78E7935D17A3}" type="presOf" srcId="{20817BB7-0C74-4108-86DD-6FABDF8627BF}" destId="{8C929569-51A7-42E6-9D9C-B218CE7F7572}" srcOrd="0" destOrd="0" presId="urn:microsoft.com/office/officeart/2005/8/layout/hList6"/>
    <dgm:cxn modelId="{05E90342-9F67-41B7-A41F-698C3E432AB6}" type="presOf" srcId="{387268ED-F604-44C8-BA81-D455BAD1F185}" destId="{DE37C5D3-7845-45C3-B49A-9762984B15C0}" srcOrd="0" destOrd="1" presId="urn:microsoft.com/office/officeart/2005/8/layout/hList6"/>
    <dgm:cxn modelId="{D9E1C583-30CC-438E-A102-6133E7164DEF}" type="presParOf" srcId="{8C929569-51A7-42E6-9D9C-B218CE7F7572}" destId="{DE37C5D3-7845-45C3-B49A-9762984B15C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6D0A212-38FD-4F40-B387-9BE5BBA1F9A1}" type="doc">
      <dgm:prSet loTypeId="urn:microsoft.com/office/officeart/2005/8/layout/vProcess5" loCatId="process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5D122E07-FE61-4CD9-B978-D3FD6BF83B8D}">
      <dgm:prSet phldrT="[Tekst]" custT="1"/>
      <dgm:spPr/>
      <dgm:t>
        <a:bodyPr/>
        <a:lstStyle/>
        <a:p>
          <a:pPr algn="l"/>
          <a:r>
            <a: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Članovi GIP-ova i OIP-ova su </a:t>
          </a:r>
          <a:r>
            <a:rPr lang="hr-HR" sz="2800" b="1" u="sng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jedini </a:t>
          </a:r>
          <a:r>
            <a: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koji biračkim odborima mogu dati uputu da li da se i kako isprave podaci u zapisnicima o radu biračkih odbora.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164FC-4094-412D-98A5-FE23FD7E94CE}" type="parTrans" cxnId="{6AD63A73-5E6C-4061-9969-D6E760868CA6}">
      <dgm:prSet/>
      <dgm:spPr/>
      <dgm:t>
        <a:bodyPr/>
        <a:lstStyle/>
        <a:p>
          <a:endParaRPr lang="hr-HR"/>
        </a:p>
      </dgm:t>
    </dgm:pt>
    <dgm:pt modelId="{648301C2-3427-4CC5-9F65-85BAFF70A9C9}" type="sibTrans" cxnId="{6AD63A73-5E6C-4061-9969-D6E760868CA6}">
      <dgm:prSet/>
      <dgm:spPr/>
      <dgm:t>
        <a:bodyPr/>
        <a:lstStyle/>
        <a:p>
          <a:endParaRPr lang="hr-HR"/>
        </a:p>
      </dgm:t>
    </dgm:pt>
    <dgm:pt modelId="{7C37B87B-9EB7-43E4-BE31-EDC52200AB9D}" type="pres">
      <dgm:prSet presAssocID="{86D0A212-38FD-4F40-B387-9BE5BBA1F9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FFD94C-1390-4061-B635-267D5819E941}" type="pres">
      <dgm:prSet presAssocID="{86D0A212-38FD-4F40-B387-9BE5BBA1F9A1}" presName="dummyMaxCanvas" presStyleCnt="0">
        <dgm:presLayoutVars/>
      </dgm:prSet>
      <dgm:spPr/>
    </dgm:pt>
    <dgm:pt modelId="{C6875CD5-1D27-4363-89D5-225AA7DDC40E}" type="pres">
      <dgm:prSet presAssocID="{86D0A212-38FD-4F40-B387-9BE5BBA1F9A1}" presName="OneNode_1" presStyleLbl="node1" presStyleIdx="0" presStyleCnt="1" custLinFactNeighborX="-21989" custLinFactNeighborY="72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E2751E-1B19-4408-8C46-F4A08ABF2782}" type="presOf" srcId="{5D122E07-FE61-4CD9-B978-D3FD6BF83B8D}" destId="{C6875CD5-1D27-4363-89D5-225AA7DDC40E}" srcOrd="0" destOrd="0" presId="urn:microsoft.com/office/officeart/2005/8/layout/vProcess5"/>
    <dgm:cxn modelId="{5D39A83C-B09B-4D4A-89FB-7E16AFA9F828}" type="presOf" srcId="{86D0A212-38FD-4F40-B387-9BE5BBA1F9A1}" destId="{7C37B87B-9EB7-43E4-BE31-EDC52200AB9D}" srcOrd="0" destOrd="0" presId="urn:microsoft.com/office/officeart/2005/8/layout/vProcess5"/>
    <dgm:cxn modelId="{6AD63A73-5E6C-4061-9969-D6E760868CA6}" srcId="{86D0A212-38FD-4F40-B387-9BE5BBA1F9A1}" destId="{5D122E07-FE61-4CD9-B978-D3FD6BF83B8D}" srcOrd="0" destOrd="0" parTransId="{D79164FC-4094-412D-98A5-FE23FD7E94CE}" sibTransId="{648301C2-3427-4CC5-9F65-85BAFF70A9C9}"/>
    <dgm:cxn modelId="{EBB9A5B9-D920-492A-864F-349EFCE0CAA8}" type="presParOf" srcId="{7C37B87B-9EB7-43E4-BE31-EDC52200AB9D}" destId="{12FFD94C-1390-4061-B635-267D5819E941}" srcOrd="0" destOrd="0" presId="urn:microsoft.com/office/officeart/2005/8/layout/vProcess5"/>
    <dgm:cxn modelId="{5097BC80-6465-41EC-BE69-DA456877DD79}" type="presParOf" srcId="{7C37B87B-9EB7-43E4-BE31-EDC52200AB9D}" destId="{C6875CD5-1D27-4363-89D5-225AA7DDC40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6D0A212-38FD-4F40-B387-9BE5BBA1F9A1}" type="doc">
      <dgm:prSet loTypeId="urn:microsoft.com/office/officeart/2005/8/layout/vProcess5" loCatId="process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hr-HR"/>
        </a:p>
      </dgm:t>
    </dgm:pt>
    <dgm:pt modelId="{5D122E07-FE61-4CD9-B978-D3FD6BF83B8D}">
      <dgm:prSet phldrT="[Tekst]" custT="1"/>
      <dgm:spPr/>
      <dgm:t>
        <a:bodyPr/>
        <a:lstStyle/>
        <a:p>
          <a:pPr algn="l"/>
          <a:r>
            <a: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GIP-ovi i OIP-ovi moraju aktivno sudjelovati u procesu unosa rezultata glasovanja sa zapisnika o radu biračkih odbora i dati odgovarajuće upute biračkim odborima 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164FC-4094-412D-98A5-FE23FD7E94CE}" type="parTrans" cxnId="{6AD63A73-5E6C-4061-9969-D6E760868CA6}">
      <dgm:prSet/>
      <dgm:spPr/>
      <dgm:t>
        <a:bodyPr/>
        <a:lstStyle/>
        <a:p>
          <a:endParaRPr lang="hr-HR"/>
        </a:p>
      </dgm:t>
    </dgm:pt>
    <dgm:pt modelId="{648301C2-3427-4CC5-9F65-85BAFF70A9C9}" type="sibTrans" cxnId="{6AD63A73-5E6C-4061-9969-D6E760868CA6}">
      <dgm:prSet/>
      <dgm:spPr/>
      <dgm:t>
        <a:bodyPr/>
        <a:lstStyle/>
        <a:p>
          <a:endParaRPr lang="hr-HR"/>
        </a:p>
      </dgm:t>
    </dgm:pt>
    <dgm:pt modelId="{7C37B87B-9EB7-43E4-BE31-EDC52200AB9D}" type="pres">
      <dgm:prSet presAssocID="{86D0A212-38FD-4F40-B387-9BE5BBA1F9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2FFD94C-1390-4061-B635-267D5819E941}" type="pres">
      <dgm:prSet presAssocID="{86D0A212-38FD-4F40-B387-9BE5BBA1F9A1}" presName="dummyMaxCanvas" presStyleCnt="0">
        <dgm:presLayoutVars/>
      </dgm:prSet>
      <dgm:spPr/>
    </dgm:pt>
    <dgm:pt modelId="{C6875CD5-1D27-4363-89D5-225AA7DDC40E}" type="pres">
      <dgm:prSet presAssocID="{86D0A212-38FD-4F40-B387-9BE5BBA1F9A1}" presName="OneNode_1" presStyleLbl="node1" presStyleIdx="0" presStyleCnt="1" custLinFactNeighborX="-21989" custLinFactNeighborY="72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E2751E-1B19-4408-8C46-F4A08ABF2782}" type="presOf" srcId="{5D122E07-FE61-4CD9-B978-D3FD6BF83B8D}" destId="{C6875CD5-1D27-4363-89D5-225AA7DDC40E}" srcOrd="0" destOrd="0" presId="urn:microsoft.com/office/officeart/2005/8/layout/vProcess5"/>
    <dgm:cxn modelId="{5D39A83C-B09B-4D4A-89FB-7E16AFA9F828}" type="presOf" srcId="{86D0A212-38FD-4F40-B387-9BE5BBA1F9A1}" destId="{7C37B87B-9EB7-43E4-BE31-EDC52200AB9D}" srcOrd="0" destOrd="0" presId="urn:microsoft.com/office/officeart/2005/8/layout/vProcess5"/>
    <dgm:cxn modelId="{6AD63A73-5E6C-4061-9969-D6E760868CA6}" srcId="{86D0A212-38FD-4F40-B387-9BE5BBA1F9A1}" destId="{5D122E07-FE61-4CD9-B978-D3FD6BF83B8D}" srcOrd="0" destOrd="0" parTransId="{D79164FC-4094-412D-98A5-FE23FD7E94CE}" sibTransId="{648301C2-3427-4CC5-9F65-85BAFF70A9C9}"/>
    <dgm:cxn modelId="{EBB9A5B9-D920-492A-864F-349EFCE0CAA8}" type="presParOf" srcId="{7C37B87B-9EB7-43E4-BE31-EDC52200AB9D}" destId="{12FFD94C-1390-4061-B635-267D5819E941}" srcOrd="0" destOrd="0" presId="urn:microsoft.com/office/officeart/2005/8/layout/vProcess5"/>
    <dgm:cxn modelId="{5097BC80-6465-41EC-BE69-DA456877DD79}" type="presParOf" srcId="{7C37B87B-9EB7-43E4-BE31-EDC52200AB9D}" destId="{C6875CD5-1D27-4363-89D5-225AA7DDC40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917AA-B511-4CD5-B9DA-5C9BE61AA51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09F706B-773C-4D28-9EEC-0645A891D5F7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birač pripadnik određene skupine nacionalne manjine ima pravo izbora-može glasovati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6E8A1-6449-4E27-9842-0837972993AD}" type="parTrans" cxnId="{D56A372D-2074-4D97-9326-8133E8FD098A}">
      <dgm:prSet/>
      <dgm:spPr/>
      <dgm:t>
        <a:bodyPr/>
        <a:lstStyle/>
        <a:p>
          <a:endParaRPr lang="hr-HR"/>
        </a:p>
      </dgm:t>
    </dgm:pt>
    <dgm:pt modelId="{C5640FC8-EBAE-4AC8-A760-72D2FECDF1CD}" type="sibTrans" cxnId="{D56A372D-2074-4D97-9326-8133E8FD098A}">
      <dgm:prSet/>
      <dgm:spPr/>
      <dgm:t>
        <a:bodyPr/>
        <a:lstStyle/>
        <a:p>
          <a:endParaRPr lang="hr-HR"/>
        </a:p>
      </dgm:t>
    </dgm:pt>
    <dgm:pt modelId="{6B3389A3-DCD8-4EF8-AAA8-7EDE1ECA8927}" type="pres">
      <dgm:prSet presAssocID="{242917AA-B511-4CD5-B9DA-5C9BE61AA519}" presName="Name0" presStyleCnt="0">
        <dgm:presLayoutVars>
          <dgm:dir/>
          <dgm:resizeHandles val="exact"/>
        </dgm:presLayoutVars>
      </dgm:prSet>
      <dgm:spPr/>
    </dgm:pt>
    <dgm:pt modelId="{09179BB9-7E4E-431D-BD4A-C884C9A48C40}" type="pres">
      <dgm:prSet presAssocID="{609F706B-773C-4D28-9EEC-0645A891D5F7}" presName="node" presStyleLbl="node1" presStyleIdx="0" presStyleCnt="1" custLinFactNeighborX="-12228" custLinFactNeighborY="-90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6A372D-2074-4D97-9326-8133E8FD098A}" srcId="{242917AA-B511-4CD5-B9DA-5C9BE61AA519}" destId="{609F706B-773C-4D28-9EEC-0645A891D5F7}" srcOrd="0" destOrd="0" parTransId="{49C6E8A1-6449-4E27-9842-0837972993AD}" sibTransId="{C5640FC8-EBAE-4AC8-A760-72D2FECDF1CD}"/>
    <dgm:cxn modelId="{DA7B8DC3-A5AD-493B-B7A2-9B2944E03B33}" type="presOf" srcId="{242917AA-B511-4CD5-B9DA-5C9BE61AA519}" destId="{6B3389A3-DCD8-4EF8-AAA8-7EDE1ECA8927}" srcOrd="0" destOrd="0" presId="urn:microsoft.com/office/officeart/2005/8/layout/process1"/>
    <dgm:cxn modelId="{4B594E47-57F7-43A1-8C62-390E735F76AC}" type="presOf" srcId="{609F706B-773C-4D28-9EEC-0645A891D5F7}" destId="{09179BB9-7E4E-431D-BD4A-C884C9A48C40}" srcOrd="0" destOrd="0" presId="urn:microsoft.com/office/officeart/2005/8/layout/process1"/>
    <dgm:cxn modelId="{CAA7FBB1-F8B7-4B3B-975F-CF1DE75331EE}" type="presParOf" srcId="{6B3389A3-DCD8-4EF8-AAA8-7EDE1ECA8927}" destId="{09179BB9-7E4E-431D-BD4A-C884C9A48C4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0AE118C-93F2-4423-9B1C-CB0517035FD1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373B3FF-A972-44F1-B941-6BCB32AEB12C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samo za onu vrstu izbora za koju je utvrđen „višak” glasačkog listića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30BC2-C533-4CBB-955F-7BE8FF3DABAA}" type="parTrans" cxnId="{9D536027-E3A9-4D86-AB61-09B09A7E925C}">
      <dgm:prSet/>
      <dgm:spPr/>
      <dgm:t>
        <a:bodyPr/>
        <a:lstStyle/>
        <a:p>
          <a:endParaRPr lang="hr-HR"/>
        </a:p>
      </dgm:t>
    </dgm:pt>
    <dgm:pt modelId="{EB963899-0EFF-47BA-A5CE-332F07FF04CB}" type="sibTrans" cxnId="{9D536027-E3A9-4D86-AB61-09B09A7E925C}">
      <dgm:prSet/>
      <dgm:spPr/>
      <dgm:t>
        <a:bodyPr/>
        <a:lstStyle/>
        <a:p>
          <a:endParaRPr lang="hr-HR"/>
        </a:p>
      </dgm:t>
    </dgm:pt>
    <dgm:pt modelId="{DEE3E169-CD9F-4C29-B41C-48D3300C9984}" type="pres">
      <dgm:prSet presAssocID="{90AE118C-93F2-4423-9B1C-CB0517035F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10875EF-8CC5-4030-88DD-E69A048674C6}" type="pres">
      <dgm:prSet presAssocID="{C373B3FF-A972-44F1-B941-6BCB32AEB12C}" presName="root1" presStyleCnt="0"/>
      <dgm:spPr/>
      <dgm:t>
        <a:bodyPr/>
        <a:lstStyle/>
        <a:p>
          <a:endParaRPr lang="hr-HR"/>
        </a:p>
      </dgm:t>
    </dgm:pt>
    <dgm:pt modelId="{A75F4255-9EF3-4D74-9531-32277B5169A4}" type="pres">
      <dgm:prSet presAssocID="{C373B3FF-A972-44F1-B941-6BCB32AEB12C}" presName="LevelOneTextNode" presStyleLbl="node0" presStyleIdx="0" presStyleCnt="1" custScaleY="478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61258D8-F142-4EFC-8A6C-0CC379DC0F66}" type="pres">
      <dgm:prSet presAssocID="{C373B3FF-A972-44F1-B941-6BCB32AEB12C}" presName="level2hierChild" presStyleCnt="0"/>
      <dgm:spPr/>
      <dgm:t>
        <a:bodyPr/>
        <a:lstStyle/>
        <a:p>
          <a:endParaRPr lang="hr-HR"/>
        </a:p>
      </dgm:t>
    </dgm:pt>
  </dgm:ptLst>
  <dgm:cxnLst>
    <dgm:cxn modelId="{A37FD958-D2D1-4C98-8BBC-EFA9E1DD5C78}" type="presOf" srcId="{C373B3FF-A972-44F1-B941-6BCB32AEB12C}" destId="{A75F4255-9EF3-4D74-9531-32277B5169A4}" srcOrd="0" destOrd="0" presId="urn:microsoft.com/office/officeart/2005/8/layout/hierarchy2"/>
    <dgm:cxn modelId="{9D536027-E3A9-4D86-AB61-09B09A7E925C}" srcId="{90AE118C-93F2-4423-9B1C-CB0517035FD1}" destId="{C373B3FF-A972-44F1-B941-6BCB32AEB12C}" srcOrd="0" destOrd="0" parTransId="{B5530BC2-C533-4CBB-955F-7BE8FF3DABAA}" sibTransId="{EB963899-0EFF-47BA-A5CE-332F07FF04CB}"/>
    <dgm:cxn modelId="{83AEAC2A-820E-445F-A681-9AD61079CB09}" type="presOf" srcId="{90AE118C-93F2-4423-9B1C-CB0517035FD1}" destId="{DEE3E169-CD9F-4C29-B41C-48D3300C9984}" srcOrd="0" destOrd="0" presId="urn:microsoft.com/office/officeart/2005/8/layout/hierarchy2"/>
    <dgm:cxn modelId="{18567BD7-6459-4E4C-B492-D61BD4095453}" type="presParOf" srcId="{DEE3E169-CD9F-4C29-B41C-48D3300C9984}" destId="{C10875EF-8CC5-4030-88DD-E69A048674C6}" srcOrd="0" destOrd="0" presId="urn:microsoft.com/office/officeart/2005/8/layout/hierarchy2"/>
    <dgm:cxn modelId="{AFA52F52-DD34-4DD8-8E7C-395ABDD380D9}" type="presParOf" srcId="{C10875EF-8CC5-4030-88DD-E69A048674C6}" destId="{A75F4255-9EF3-4D74-9531-32277B5169A4}" srcOrd="0" destOrd="0" presId="urn:microsoft.com/office/officeart/2005/8/layout/hierarchy2"/>
    <dgm:cxn modelId="{3F0D2906-12E4-4EB7-811E-A7B725DFF6E0}" type="presParOf" srcId="{C10875EF-8CC5-4030-88DD-E69A048674C6}" destId="{A61258D8-F142-4EFC-8A6C-0CC379DC0F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B6FCBCB-B1F0-4A17-9E1D-6B77E3742C09}" type="doc">
      <dgm:prSet loTypeId="urn:microsoft.com/office/officeart/2005/8/layout/hierarchy2" loCatId="hierarchy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3F40A523-0FD0-4DF7-8AB6-A95253435904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IPIJ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CA40B-9A51-45B9-A2FC-6F27F3A8F57B}" type="parTrans" cxnId="{BA84F4E7-92E0-4FF3-8A74-9A6D052FD659}">
      <dgm:prSet/>
      <dgm:spPr/>
      <dgm:t>
        <a:bodyPr/>
        <a:lstStyle/>
        <a:p>
          <a:endParaRPr lang="hr-HR"/>
        </a:p>
      </dgm:t>
    </dgm:pt>
    <dgm:pt modelId="{B02ADAC8-3CAB-480A-AA69-21C3FD8D0C92}" type="sibTrans" cxnId="{BA84F4E7-92E0-4FF3-8A74-9A6D052FD659}">
      <dgm:prSet/>
      <dgm:spPr/>
      <dgm:t>
        <a:bodyPr/>
        <a:lstStyle/>
        <a:p>
          <a:endParaRPr lang="hr-HR"/>
        </a:p>
      </dgm:t>
    </dgm:pt>
    <dgm:pt modelId="{994408F6-7C27-4862-B7B4-076C69F0333C}" type="pres">
      <dgm:prSet presAssocID="{BB6FCBCB-B1F0-4A17-9E1D-6B77E3742C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683A7F-184D-48EE-B0B0-3CBCDDD78EBF}" type="pres">
      <dgm:prSet presAssocID="{3F40A523-0FD0-4DF7-8AB6-A95253435904}" presName="root1" presStyleCnt="0"/>
      <dgm:spPr/>
    </dgm:pt>
    <dgm:pt modelId="{95936538-76A3-4C7F-87F0-217FEF28C0D9}" type="pres">
      <dgm:prSet presAssocID="{3F40A523-0FD0-4DF7-8AB6-A95253435904}" presName="LevelOneTextNode" presStyleLbl="node0" presStyleIdx="0" presStyleCnt="1" custScaleX="22230" custScaleY="28436" custLinFactNeighborX="16391" custLinFactNeighborY="-1397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89E6BB-3A62-4663-AFB5-A2DD198D6C78}" type="pres">
      <dgm:prSet presAssocID="{3F40A523-0FD0-4DF7-8AB6-A95253435904}" presName="level2hierChild" presStyleCnt="0"/>
      <dgm:spPr/>
    </dgm:pt>
  </dgm:ptLst>
  <dgm:cxnLst>
    <dgm:cxn modelId="{6977AC75-7243-4D10-9607-9DF1FA67A067}" type="presOf" srcId="{BB6FCBCB-B1F0-4A17-9E1D-6B77E3742C09}" destId="{994408F6-7C27-4862-B7B4-076C69F0333C}" srcOrd="0" destOrd="0" presId="urn:microsoft.com/office/officeart/2005/8/layout/hierarchy2"/>
    <dgm:cxn modelId="{AE2E28E3-5C85-4366-99CE-0F30DF621BD6}" type="presOf" srcId="{3F40A523-0FD0-4DF7-8AB6-A95253435904}" destId="{95936538-76A3-4C7F-87F0-217FEF28C0D9}" srcOrd="0" destOrd="0" presId="urn:microsoft.com/office/officeart/2005/8/layout/hierarchy2"/>
    <dgm:cxn modelId="{BA84F4E7-92E0-4FF3-8A74-9A6D052FD659}" srcId="{BB6FCBCB-B1F0-4A17-9E1D-6B77E3742C09}" destId="{3F40A523-0FD0-4DF7-8AB6-A95253435904}" srcOrd="0" destOrd="0" parTransId="{288CA40B-9A51-45B9-A2FC-6F27F3A8F57B}" sibTransId="{B02ADAC8-3CAB-480A-AA69-21C3FD8D0C92}"/>
    <dgm:cxn modelId="{04738B87-0A57-4FF9-A51F-F01E7E99BDEC}" type="presParOf" srcId="{994408F6-7C27-4862-B7B4-076C69F0333C}" destId="{16683A7F-184D-48EE-B0B0-3CBCDDD78EBF}" srcOrd="0" destOrd="0" presId="urn:microsoft.com/office/officeart/2005/8/layout/hierarchy2"/>
    <dgm:cxn modelId="{94744935-3BA8-46F9-8157-9EA84A3C5E3E}" type="presParOf" srcId="{16683A7F-184D-48EE-B0B0-3CBCDDD78EBF}" destId="{95936538-76A3-4C7F-87F0-217FEF28C0D9}" srcOrd="0" destOrd="0" presId="urn:microsoft.com/office/officeart/2005/8/layout/hierarchy2"/>
    <dgm:cxn modelId="{192CAFBB-B511-415B-BAF7-606FAD1DB6EF}" type="presParOf" srcId="{16683A7F-184D-48EE-B0B0-3CBCDDD78EBF}" destId="{BD89E6BB-3A62-4663-AFB5-A2DD198D6C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B6FCBCB-B1F0-4A17-9E1D-6B77E3742C09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F40A523-0FD0-4DF7-8AB6-A95253435904}">
      <dgm:prSet phldrT="[Teks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poništava glasovanje na tom biračkom mjestu za vrstu izbora za koju je utvrđen „višak” glasačkog listića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CA40B-9A51-45B9-A2FC-6F27F3A8F57B}" type="parTrans" cxnId="{BA84F4E7-92E0-4FF3-8A74-9A6D052FD659}">
      <dgm:prSet/>
      <dgm:spPr/>
      <dgm:t>
        <a:bodyPr/>
        <a:lstStyle/>
        <a:p>
          <a:endParaRPr lang="hr-HR"/>
        </a:p>
      </dgm:t>
    </dgm:pt>
    <dgm:pt modelId="{B02ADAC8-3CAB-480A-AA69-21C3FD8D0C92}" type="sibTrans" cxnId="{BA84F4E7-92E0-4FF3-8A74-9A6D052FD659}">
      <dgm:prSet/>
      <dgm:spPr/>
      <dgm:t>
        <a:bodyPr/>
        <a:lstStyle/>
        <a:p>
          <a:endParaRPr lang="hr-HR"/>
        </a:p>
      </dgm:t>
    </dgm:pt>
    <dgm:pt modelId="{994408F6-7C27-4862-B7B4-076C69F0333C}" type="pres">
      <dgm:prSet presAssocID="{BB6FCBCB-B1F0-4A17-9E1D-6B77E3742C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683A7F-184D-48EE-B0B0-3CBCDDD78EBF}" type="pres">
      <dgm:prSet presAssocID="{3F40A523-0FD0-4DF7-8AB6-A95253435904}" presName="root1" presStyleCnt="0"/>
      <dgm:spPr/>
    </dgm:pt>
    <dgm:pt modelId="{95936538-76A3-4C7F-87F0-217FEF28C0D9}" type="pres">
      <dgm:prSet presAssocID="{3F40A523-0FD0-4DF7-8AB6-A95253435904}" presName="LevelOneTextNode" presStyleLbl="node0" presStyleIdx="0" presStyleCnt="1" custScaleX="51965" custScaleY="36764" custLinFactNeighborX="8939" custLinFactNeighborY="-2154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89E6BB-3A62-4663-AFB5-A2DD198D6C78}" type="pres">
      <dgm:prSet presAssocID="{3F40A523-0FD0-4DF7-8AB6-A95253435904}" presName="level2hierChild" presStyleCnt="0"/>
      <dgm:spPr/>
    </dgm:pt>
  </dgm:ptLst>
  <dgm:cxnLst>
    <dgm:cxn modelId="{6977AC75-7243-4D10-9607-9DF1FA67A067}" type="presOf" srcId="{BB6FCBCB-B1F0-4A17-9E1D-6B77E3742C09}" destId="{994408F6-7C27-4862-B7B4-076C69F0333C}" srcOrd="0" destOrd="0" presId="urn:microsoft.com/office/officeart/2005/8/layout/hierarchy2"/>
    <dgm:cxn modelId="{AE2E28E3-5C85-4366-99CE-0F30DF621BD6}" type="presOf" srcId="{3F40A523-0FD0-4DF7-8AB6-A95253435904}" destId="{95936538-76A3-4C7F-87F0-217FEF28C0D9}" srcOrd="0" destOrd="0" presId="urn:microsoft.com/office/officeart/2005/8/layout/hierarchy2"/>
    <dgm:cxn modelId="{BA84F4E7-92E0-4FF3-8A74-9A6D052FD659}" srcId="{BB6FCBCB-B1F0-4A17-9E1D-6B77E3742C09}" destId="{3F40A523-0FD0-4DF7-8AB6-A95253435904}" srcOrd="0" destOrd="0" parTransId="{288CA40B-9A51-45B9-A2FC-6F27F3A8F57B}" sibTransId="{B02ADAC8-3CAB-480A-AA69-21C3FD8D0C92}"/>
    <dgm:cxn modelId="{04738B87-0A57-4FF9-A51F-F01E7E99BDEC}" type="presParOf" srcId="{994408F6-7C27-4862-B7B4-076C69F0333C}" destId="{16683A7F-184D-48EE-B0B0-3CBCDDD78EBF}" srcOrd="0" destOrd="0" presId="urn:microsoft.com/office/officeart/2005/8/layout/hierarchy2"/>
    <dgm:cxn modelId="{94744935-3BA8-46F9-8157-9EA84A3C5E3E}" type="presParOf" srcId="{16683A7F-184D-48EE-B0B0-3CBCDDD78EBF}" destId="{95936538-76A3-4C7F-87F0-217FEF28C0D9}" srcOrd="0" destOrd="0" presId="urn:microsoft.com/office/officeart/2005/8/layout/hierarchy2"/>
    <dgm:cxn modelId="{192CAFBB-B511-415B-BAF7-606FAD1DB6EF}" type="presParOf" srcId="{16683A7F-184D-48EE-B0B0-3CBCDDD78EBF}" destId="{BD89E6BB-3A62-4663-AFB5-A2DD198D6C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B6FCBCB-B1F0-4A17-9E1D-6B77E3742C09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F40A523-0FD0-4DF7-8AB6-A95253435904}">
      <dgm:prSet phldrT="[Tekst]" custT="1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određuje ponavljanje glasovanja na tom biračkom mjestu u roku od 8 dana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CA40B-9A51-45B9-A2FC-6F27F3A8F57B}" type="parTrans" cxnId="{BA84F4E7-92E0-4FF3-8A74-9A6D052FD659}">
      <dgm:prSet/>
      <dgm:spPr/>
      <dgm:t>
        <a:bodyPr/>
        <a:lstStyle/>
        <a:p>
          <a:endParaRPr lang="hr-HR"/>
        </a:p>
      </dgm:t>
    </dgm:pt>
    <dgm:pt modelId="{B02ADAC8-3CAB-480A-AA69-21C3FD8D0C92}" type="sibTrans" cxnId="{BA84F4E7-92E0-4FF3-8A74-9A6D052FD659}">
      <dgm:prSet/>
      <dgm:spPr/>
      <dgm:t>
        <a:bodyPr/>
        <a:lstStyle/>
        <a:p>
          <a:endParaRPr lang="hr-HR"/>
        </a:p>
      </dgm:t>
    </dgm:pt>
    <dgm:pt modelId="{994408F6-7C27-4862-B7B4-076C69F0333C}" type="pres">
      <dgm:prSet presAssocID="{BB6FCBCB-B1F0-4A17-9E1D-6B77E3742C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6683A7F-184D-48EE-B0B0-3CBCDDD78EBF}" type="pres">
      <dgm:prSet presAssocID="{3F40A523-0FD0-4DF7-8AB6-A95253435904}" presName="root1" presStyleCnt="0"/>
      <dgm:spPr/>
    </dgm:pt>
    <dgm:pt modelId="{95936538-76A3-4C7F-87F0-217FEF28C0D9}" type="pres">
      <dgm:prSet presAssocID="{3F40A523-0FD0-4DF7-8AB6-A95253435904}" presName="LevelOneTextNode" presStyleLbl="node0" presStyleIdx="0" presStyleCnt="1" custScaleX="182558" custScaleY="69451" custLinFactNeighborX="16466" custLinFactNeighborY="1480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D89E6BB-3A62-4663-AFB5-A2DD198D6C78}" type="pres">
      <dgm:prSet presAssocID="{3F40A523-0FD0-4DF7-8AB6-A95253435904}" presName="level2hierChild" presStyleCnt="0"/>
      <dgm:spPr/>
    </dgm:pt>
  </dgm:ptLst>
  <dgm:cxnLst>
    <dgm:cxn modelId="{6977AC75-7243-4D10-9607-9DF1FA67A067}" type="presOf" srcId="{BB6FCBCB-B1F0-4A17-9E1D-6B77E3742C09}" destId="{994408F6-7C27-4862-B7B4-076C69F0333C}" srcOrd="0" destOrd="0" presId="urn:microsoft.com/office/officeart/2005/8/layout/hierarchy2"/>
    <dgm:cxn modelId="{AE2E28E3-5C85-4366-99CE-0F30DF621BD6}" type="presOf" srcId="{3F40A523-0FD0-4DF7-8AB6-A95253435904}" destId="{95936538-76A3-4C7F-87F0-217FEF28C0D9}" srcOrd="0" destOrd="0" presId="urn:microsoft.com/office/officeart/2005/8/layout/hierarchy2"/>
    <dgm:cxn modelId="{BA84F4E7-92E0-4FF3-8A74-9A6D052FD659}" srcId="{BB6FCBCB-B1F0-4A17-9E1D-6B77E3742C09}" destId="{3F40A523-0FD0-4DF7-8AB6-A95253435904}" srcOrd="0" destOrd="0" parTransId="{288CA40B-9A51-45B9-A2FC-6F27F3A8F57B}" sibTransId="{B02ADAC8-3CAB-480A-AA69-21C3FD8D0C92}"/>
    <dgm:cxn modelId="{04738B87-0A57-4FF9-A51F-F01E7E99BDEC}" type="presParOf" srcId="{994408F6-7C27-4862-B7B4-076C69F0333C}" destId="{16683A7F-184D-48EE-B0B0-3CBCDDD78EBF}" srcOrd="0" destOrd="0" presId="urn:microsoft.com/office/officeart/2005/8/layout/hierarchy2"/>
    <dgm:cxn modelId="{94744935-3BA8-46F9-8157-9EA84A3C5E3E}" type="presParOf" srcId="{16683A7F-184D-48EE-B0B0-3CBCDDD78EBF}" destId="{95936538-76A3-4C7F-87F0-217FEF28C0D9}" srcOrd="0" destOrd="0" presId="urn:microsoft.com/office/officeart/2005/8/layout/hierarchy2"/>
    <dgm:cxn modelId="{192CAFBB-B511-415B-BAF7-606FAD1DB6EF}" type="presParOf" srcId="{16683A7F-184D-48EE-B0B0-3CBCDDD78EBF}" destId="{BD89E6BB-3A62-4663-AFB5-A2DD198D6C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DDEBF7C-4BA0-44B1-99CC-DCD19150A864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9F0ECFB-A6B7-4EC0-8AE2-E123907350D4}">
      <dgm:prSet phldrT="[Tekst]" custT="1"/>
      <dgm:spPr>
        <a:solidFill>
          <a:srgbClr val="00B050"/>
        </a:solidFill>
      </dgm:spPr>
      <dgm:t>
        <a:bodyPr/>
        <a:lstStyle/>
        <a:p>
          <a:r>
            <a: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politička stranka/stranke koja je/koje su predložile liste/kandidate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D6455-1B0A-4666-ABA5-E381B910E4E8}" type="parTrans" cxnId="{7800B36A-6EE7-415D-965D-E2FCCBDD88F4}">
      <dgm:prSet/>
      <dgm:spPr/>
      <dgm:t>
        <a:bodyPr/>
        <a:lstStyle/>
        <a:p>
          <a:endParaRPr lang="hr-HR"/>
        </a:p>
      </dgm:t>
    </dgm:pt>
    <dgm:pt modelId="{298A7539-3007-4874-94FF-F9591F9D57A3}" type="sibTrans" cxnId="{7800B36A-6EE7-415D-965D-E2FCCBDD88F4}">
      <dgm:prSet/>
      <dgm:spPr/>
      <dgm:t>
        <a:bodyPr/>
        <a:lstStyle/>
        <a:p>
          <a:endParaRPr lang="hr-HR"/>
        </a:p>
      </dgm:t>
    </dgm:pt>
    <dgm:pt modelId="{33287611-4D8B-4C33-AF0E-876C59307F25}">
      <dgm:prSet phldrT="[Tekst]" custT="1"/>
      <dgm:spPr>
        <a:solidFill>
          <a:srgbClr val="92D050"/>
        </a:solidFill>
      </dgm:spPr>
      <dgm:t>
        <a:bodyPr/>
        <a:lstStyle/>
        <a:p>
          <a:r>
            <a: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osoba ovlaštena za zastupanje neovisne liste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367CD-B83B-49D7-AAC9-FC8249F15594}" type="parTrans" cxnId="{56A4D9D8-736A-479A-8074-77BA73A91D62}">
      <dgm:prSet/>
      <dgm:spPr/>
      <dgm:t>
        <a:bodyPr/>
        <a:lstStyle/>
        <a:p>
          <a:endParaRPr lang="hr-HR"/>
        </a:p>
      </dgm:t>
    </dgm:pt>
    <dgm:pt modelId="{4F3D6AC2-8AB6-488A-840E-80599EB1CAF4}" type="sibTrans" cxnId="{56A4D9D8-736A-479A-8074-77BA73A91D62}">
      <dgm:prSet/>
      <dgm:spPr/>
      <dgm:t>
        <a:bodyPr/>
        <a:lstStyle/>
        <a:p>
          <a:endParaRPr lang="hr-HR"/>
        </a:p>
      </dgm:t>
    </dgm:pt>
    <dgm:pt modelId="{327D6F6F-BB68-4C48-8574-7F0E1E69166D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kandidat grupe birača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B6211-F365-4163-8208-D561B6805E4C}" type="parTrans" cxnId="{8D31A304-1961-4FE5-B750-4DB7C3B9D474}">
      <dgm:prSet/>
      <dgm:spPr/>
      <dgm:t>
        <a:bodyPr/>
        <a:lstStyle/>
        <a:p>
          <a:endParaRPr lang="hr-HR"/>
        </a:p>
      </dgm:t>
    </dgm:pt>
    <dgm:pt modelId="{061C7B2E-8550-41A5-BD9C-56C81FFD37DA}" type="sibTrans" cxnId="{8D31A304-1961-4FE5-B750-4DB7C3B9D474}">
      <dgm:prSet/>
      <dgm:spPr/>
      <dgm:t>
        <a:bodyPr/>
        <a:lstStyle/>
        <a:p>
          <a:endParaRPr lang="hr-HR"/>
        </a:p>
      </dgm:t>
    </dgm:pt>
    <dgm:pt modelId="{3EDBD669-9441-4525-A486-61CF0AE571F2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 koji je potpisao prijedlog kandidata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F4AFE-162C-4775-9BAC-0A492A447092}" type="parTrans" cxnId="{D87C2866-1275-4283-916B-5FDAA9C40AB9}">
      <dgm:prSet/>
      <dgm:spPr/>
      <dgm:t>
        <a:bodyPr/>
        <a:lstStyle/>
        <a:p>
          <a:endParaRPr lang="hr-HR"/>
        </a:p>
      </dgm:t>
    </dgm:pt>
    <dgm:pt modelId="{B6F52DEE-728C-4315-A4F0-FF08F6EA79C7}" type="sibTrans" cxnId="{D87C2866-1275-4283-916B-5FDAA9C40AB9}">
      <dgm:prSet/>
      <dgm:spPr/>
      <dgm:t>
        <a:bodyPr/>
        <a:lstStyle/>
        <a:p>
          <a:endParaRPr lang="hr-HR"/>
        </a:p>
      </dgm:t>
    </dgm:pt>
    <dgm:pt modelId="{003A423A-4438-4303-AA32-A548508469A3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udruge nacionalnih manjina koje su predložile kandidata   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67420-0518-4AE7-AA9A-5969DA2F632C}" type="parTrans" cxnId="{66DBF5F6-F2F9-46D1-B029-451A160AA719}">
      <dgm:prSet/>
      <dgm:spPr/>
      <dgm:t>
        <a:bodyPr/>
        <a:lstStyle/>
        <a:p>
          <a:endParaRPr lang="hr-HR"/>
        </a:p>
      </dgm:t>
    </dgm:pt>
    <dgm:pt modelId="{959A98BA-5DF4-4D31-A779-1DBC4A17419E}" type="sibTrans" cxnId="{66DBF5F6-F2F9-46D1-B029-451A160AA719}">
      <dgm:prSet/>
      <dgm:spPr/>
      <dgm:t>
        <a:bodyPr/>
        <a:lstStyle/>
        <a:p>
          <a:endParaRPr lang="hr-HR"/>
        </a:p>
      </dgm:t>
    </dgm:pt>
    <dgm:pt modelId="{9F8904F8-8E0C-49B4-AA20-CC91D4CDA94C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nevladine udruge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D02BE-D68F-4016-B1C4-09F2E4966A4C}" type="parTrans" cxnId="{7D17A1AD-40C5-419D-B587-ECEE5730021A}">
      <dgm:prSet/>
      <dgm:spPr/>
      <dgm:t>
        <a:bodyPr/>
        <a:lstStyle/>
        <a:p>
          <a:endParaRPr lang="hr-HR"/>
        </a:p>
      </dgm:t>
    </dgm:pt>
    <dgm:pt modelId="{8673BAF3-CC15-4965-9E18-4FD6901B1D55}" type="sibTrans" cxnId="{7D17A1AD-40C5-419D-B587-ECEE5730021A}">
      <dgm:prSet/>
      <dgm:spPr/>
      <dgm:t>
        <a:bodyPr/>
        <a:lstStyle/>
        <a:p>
          <a:endParaRPr lang="hr-HR"/>
        </a:p>
      </dgm:t>
    </dgm:pt>
    <dgm:pt modelId="{E47B0C34-CE9E-459D-A759-BD918DD21AAA}" type="pres">
      <dgm:prSet presAssocID="{3DDEBF7C-4BA0-44B1-99CC-DCD19150A8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2EDBCAB-22AA-4010-AF78-267EEBA99EB7}" type="pres">
      <dgm:prSet presAssocID="{79F0ECFB-A6B7-4EC0-8AE2-E123907350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B6D3D0-6068-4F17-B527-18E0DBFA92CA}" type="pres">
      <dgm:prSet presAssocID="{298A7539-3007-4874-94FF-F9591F9D57A3}" presName="sibTrans" presStyleCnt="0"/>
      <dgm:spPr/>
    </dgm:pt>
    <dgm:pt modelId="{087C17A7-6251-4A5A-A960-D5AAD5F71A0A}" type="pres">
      <dgm:prSet presAssocID="{33287611-4D8B-4C33-AF0E-876C59307F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2C0C66-5148-4F94-8902-42BA19EC61DC}" type="pres">
      <dgm:prSet presAssocID="{4F3D6AC2-8AB6-488A-840E-80599EB1CAF4}" presName="sibTrans" presStyleCnt="0"/>
      <dgm:spPr/>
    </dgm:pt>
    <dgm:pt modelId="{C9ED8AFC-80E7-4D62-9829-65D97DADF4D6}" type="pres">
      <dgm:prSet presAssocID="{327D6F6F-BB68-4C48-8574-7F0E1E6916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1CACCE-9277-4C22-ACD1-AC96C3D88E74}" type="pres">
      <dgm:prSet presAssocID="{061C7B2E-8550-41A5-BD9C-56C81FFD37DA}" presName="sibTrans" presStyleCnt="0"/>
      <dgm:spPr/>
    </dgm:pt>
    <dgm:pt modelId="{1D8B9F25-9C65-418B-BD10-7DA25B7AEDED}" type="pres">
      <dgm:prSet presAssocID="{3EDBD669-9441-4525-A486-61CF0AE571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DC1967-460C-4871-A29D-FBA0917A0394}" type="pres">
      <dgm:prSet presAssocID="{B6F52DEE-728C-4315-A4F0-FF08F6EA79C7}" presName="sibTrans" presStyleCnt="0"/>
      <dgm:spPr/>
    </dgm:pt>
    <dgm:pt modelId="{498FC69E-DCDD-4439-B7BE-7BE0876C938B}" type="pres">
      <dgm:prSet presAssocID="{003A423A-4438-4303-AA32-A548508469A3}" presName="node" presStyleLbl="node1" presStyleIdx="4" presStyleCnt="6" custLinFactNeighborX="538" custLinFactNeighborY="13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13F59E-22A9-4084-98BC-D81B48EB63EC}" type="pres">
      <dgm:prSet presAssocID="{959A98BA-5DF4-4D31-A779-1DBC4A17419E}" presName="sibTrans" presStyleCnt="0"/>
      <dgm:spPr/>
    </dgm:pt>
    <dgm:pt modelId="{A7C60C89-395F-49A2-A146-DCFD863B6147}" type="pres">
      <dgm:prSet presAssocID="{9F8904F8-8E0C-49B4-AA20-CC91D4CDA94C}" presName="node" presStyleLbl="node1" presStyleIdx="5" presStyleCnt="6" custLinFactNeighborX="954" custLinFactNeighborY="11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17A1AD-40C5-419D-B587-ECEE5730021A}" srcId="{3DDEBF7C-4BA0-44B1-99CC-DCD19150A864}" destId="{9F8904F8-8E0C-49B4-AA20-CC91D4CDA94C}" srcOrd="5" destOrd="0" parTransId="{BA0D02BE-D68F-4016-B1C4-09F2E4966A4C}" sibTransId="{8673BAF3-CC15-4965-9E18-4FD6901B1D55}"/>
    <dgm:cxn modelId="{66DBF5F6-F2F9-46D1-B029-451A160AA719}" srcId="{3DDEBF7C-4BA0-44B1-99CC-DCD19150A864}" destId="{003A423A-4438-4303-AA32-A548508469A3}" srcOrd="4" destOrd="0" parTransId="{FA367420-0518-4AE7-AA9A-5969DA2F632C}" sibTransId="{959A98BA-5DF4-4D31-A779-1DBC4A17419E}"/>
    <dgm:cxn modelId="{D87C2866-1275-4283-916B-5FDAA9C40AB9}" srcId="{3DDEBF7C-4BA0-44B1-99CC-DCD19150A864}" destId="{3EDBD669-9441-4525-A486-61CF0AE571F2}" srcOrd="3" destOrd="0" parTransId="{2A8F4AFE-162C-4775-9BAC-0A492A447092}" sibTransId="{B6F52DEE-728C-4315-A4F0-FF08F6EA79C7}"/>
    <dgm:cxn modelId="{EF96CF59-6A86-41AF-903C-128643F97E3B}" type="presOf" srcId="{33287611-4D8B-4C33-AF0E-876C59307F25}" destId="{087C17A7-6251-4A5A-A960-D5AAD5F71A0A}" srcOrd="0" destOrd="0" presId="urn:microsoft.com/office/officeart/2005/8/layout/default"/>
    <dgm:cxn modelId="{8D31A304-1961-4FE5-B750-4DB7C3B9D474}" srcId="{3DDEBF7C-4BA0-44B1-99CC-DCD19150A864}" destId="{327D6F6F-BB68-4C48-8574-7F0E1E69166D}" srcOrd="2" destOrd="0" parTransId="{BC2B6211-F365-4163-8208-D561B6805E4C}" sibTransId="{061C7B2E-8550-41A5-BD9C-56C81FFD37DA}"/>
    <dgm:cxn modelId="{7800B36A-6EE7-415D-965D-E2FCCBDD88F4}" srcId="{3DDEBF7C-4BA0-44B1-99CC-DCD19150A864}" destId="{79F0ECFB-A6B7-4EC0-8AE2-E123907350D4}" srcOrd="0" destOrd="0" parTransId="{5D0D6455-1B0A-4666-ABA5-E381B910E4E8}" sibTransId="{298A7539-3007-4874-94FF-F9591F9D57A3}"/>
    <dgm:cxn modelId="{ECFE50FA-B927-4096-B30A-5E756B0BACD5}" type="presOf" srcId="{327D6F6F-BB68-4C48-8574-7F0E1E69166D}" destId="{C9ED8AFC-80E7-4D62-9829-65D97DADF4D6}" srcOrd="0" destOrd="0" presId="urn:microsoft.com/office/officeart/2005/8/layout/default"/>
    <dgm:cxn modelId="{7A2E4A2E-E63C-455D-A3AC-DEF4FD03E885}" type="presOf" srcId="{3EDBD669-9441-4525-A486-61CF0AE571F2}" destId="{1D8B9F25-9C65-418B-BD10-7DA25B7AEDED}" srcOrd="0" destOrd="0" presId="urn:microsoft.com/office/officeart/2005/8/layout/default"/>
    <dgm:cxn modelId="{85FD971A-BDE9-4A73-AE5A-6A4E515BBE90}" type="presOf" srcId="{003A423A-4438-4303-AA32-A548508469A3}" destId="{498FC69E-DCDD-4439-B7BE-7BE0876C938B}" srcOrd="0" destOrd="0" presId="urn:microsoft.com/office/officeart/2005/8/layout/default"/>
    <dgm:cxn modelId="{56A4D9D8-736A-479A-8074-77BA73A91D62}" srcId="{3DDEBF7C-4BA0-44B1-99CC-DCD19150A864}" destId="{33287611-4D8B-4C33-AF0E-876C59307F25}" srcOrd="1" destOrd="0" parTransId="{E91367CD-B83B-49D7-AAC9-FC8249F15594}" sibTransId="{4F3D6AC2-8AB6-488A-840E-80599EB1CAF4}"/>
    <dgm:cxn modelId="{1DE69AE8-735F-42BE-997B-C7419F768402}" type="presOf" srcId="{79F0ECFB-A6B7-4EC0-8AE2-E123907350D4}" destId="{02EDBCAB-22AA-4010-AF78-267EEBA99EB7}" srcOrd="0" destOrd="0" presId="urn:microsoft.com/office/officeart/2005/8/layout/default"/>
    <dgm:cxn modelId="{03C0E328-18B0-48F5-8839-5512B06B6D3B}" type="presOf" srcId="{9F8904F8-8E0C-49B4-AA20-CC91D4CDA94C}" destId="{A7C60C89-395F-49A2-A146-DCFD863B6147}" srcOrd="0" destOrd="0" presId="urn:microsoft.com/office/officeart/2005/8/layout/default"/>
    <dgm:cxn modelId="{28381297-903C-4339-AAFA-729A33E4F17A}" type="presOf" srcId="{3DDEBF7C-4BA0-44B1-99CC-DCD19150A864}" destId="{E47B0C34-CE9E-459D-A759-BD918DD21AAA}" srcOrd="0" destOrd="0" presId="urn:microsoft.com/office/officeart/2005/8/layout/default"/>
    <dgm:cxn modelId="{6256CF73-650E-450D-BBC4-DAD26E3F21B6}" type="presParOf" srcId="{E47B0C34-CE9E-459D-A759-BD918DD21AAA}" destId="{02EDBCAB-22AA-4010-AF78-267EEBA99EB7}" srcOrd="0" destOrd="0" presId="urn:microsoft.com/office/officeart/2005/8/layout/default"/>
    <dgm:cxn modelId="{22AE28F4-D596-420D-920E-08A97566B0B6}" type="presParOf" srcId="{E47B0C34-CE9E-459D-A759-BD918DD21AAA}" destId="{06B6D3D0-6068-4F17-B527-18E0DBFA92CA}" srcOrd="1" destOrd="0" presId="urn:microsoft.com/office/officeart/2005/8/layout/default"/>
    <dgm:cxn modelId="{C2ECA188-2A7B-4245-8D2F-512F59698A2D}" type="presParOf" srcId="{E47B0C34-CE9E-459D-A759-BD918DD21AAA}" destId="{087C17A7-6251-4A5A-A960-D5AAD5F71A0A}" srcOrd="2" destOrd="0" presId="urn:microsoft.com/office/officeart/2005/8/layout/default"/>
    <dgm:cxn modelId="{043B0DE6-A5FA-4B1A-BFE2-D890EEE40CE2}" type="presParOf" srcId="{E47B0C34-CE9E-459D-A759-BD918DD21AAA}" destId="{A12C0C66-5148-4F94-8902-42BA19EC61DC}" srcOrd="3" destOrd="0" presId="urn:microsoft.com/office/officeart/2005/8/layout/default"/>
    <dgm:cxn modelId="{E058D80E-4F2B-4586-85E8-B48314998EBB}" type="presParOf" srcId="{E47B0C34-CE9E-459D-A759-BD918DD21AAA}" destId="{C9ED8AFC-80E7-4D62-9829-65D97DADF4D6}" srcOrd="4" destOrd="0" presId="urn:microsoft.com/office/officeart/2005/8/layout/default"/>
    <dgm:cxn modelId="{8D7BE947-6818-48D0-957D-343BEC5465FB}" type="presParOf" srcId="{E47B0C34-CE9E-459D-A759-BD918DD21AAA}" destId="{1B1CACCE-9277-4C22-ACD1-AC96C3D88E74}" srcOrd="5" destOrd="0" presId="urn:microsoft.com/office/officeart/2005/8/layout/default"/>
    <dgm:cxn modelId="{B041B2F7-F18E-4718-A043-E9B86DA1529B}" type="presParOf" srcId="{E47B0C34-CE9E-459D-A759-BD918DD21AAA}" destId="{1D8B9F25-9C65-418B-BD10-7DA25B7AEDED}" srcOrd="6" destOrd="0" presId="urn:microsoft.com/office/officeart/2005/8/layout/default"/>
    <dgm:cxn modelId="{D3B90387-2AED-41E3-9C51-532BFE5392E6}" type="presParOf" srcId="{E47B0C34-CE9E-459D-A759-BD918DD21AAA}" destId="{BADC1967-460C-4871-A29D-FBA0917A0394}" srcOrd="7" destOrd="0" presId="urn:microsoft.com/office/officeart/2005/8/layout/default"/>
    <dgm:cxn modelId="{018E5A47-3FDC-4ED7-BD44-00A5A0FF274F}" type="presParOf" srcId="{E47B0C34-CE9E-459D-A759-BD918DD21AAA}" destId="{498FC69E-DCDD-4439-B7BE-7BE0876C938B}" srcOrd="8" destOrd="0" presId="urn:microsoft.com/office/officeart/2005/8/layout/default"/>
    <dgm:cxn modelId="{CD0DB72B-50CC-4DB9-8607-3EFC5F48D233}" type="presParOf" srcId="{E47B0C34-CE9E-459D-A759-BD918DD21AAA}" destId="{D513F59E-22A9-4084-98BC-D81B48EB63EC}" srcOrd="9" destOrd="0" presId="urn:microsoft.com/office/officeart/2005/8/layout/default"/>
    <dgm:cxn modelId="{40D40B81-4BB2-442E-ADDA-77D05B5AB3AE}" type="presParOf" srcId="{E47B0C34-CE9E-459D-A759-BD918DD21AAA}" destId="{A7C60C89-395F-49A2-A146-DCFD863B61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C63BC81-98B4-463C-9E5D-894CE59965B4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5E5B164-FF3D-482F-98DB-0B2E67006C6A}">
      <dgm:prSet phldrT="[Tekst]" custT="1"/>
      <dgm:spPr/>
      <dgm:t>
        <a:bodyPr/>
        <a:lstStyle/>
        <a:p>
          <a:pPr algn="l"/>
          <a:r>
            <a:rPr lang="hr-H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Ovlašteni predlagatelji podnose zahtjev za promatranje nadležnom IPIJ-u</a:t>
          </a:r>
          <a:endParaRPr lang="hr-H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F208E-B29A-4A31-90F2-D8C693D09E08}" type="parTrans" cxnId="{31DEECC0-B194-4A1D-BAF0-154E097D01B3}">
      <dgm:prSet/>
      <dgm:spPr/>
      <dgm:t>
        <a:bodyPr/>
        <a:lstStyle/>
        <a:p>
          <a:endParaRPr lang="hr-HR"/>
        </a:p>
      </dgm:t>
    </dgm:pt>
    <dgm:pt modelId="{DB417AF0-A879-4CED-AD68-888B8B6B873A}" type="sibTrans" cxnId="{31DEECC0-B194-4A1D-BAF0-154E097D01B3}">
      <dgm:prSet/>
      <dgm:spPr/>
      <dgm:t>
        <a:bodyPr/>
        <a:lstStyle/>
        <a:p>
          <a:endParaRPr lang="hr-HR"/>
        </a:p>
      </dgm:t>
    </dgm:pt>
    <dgm:pt modelId="{A4DC3221-52F6-4430-9945-5C6248CCCE8F}" type="pres">
      <dgm:prSet presAssocID="{8C63BC81-98B4-463C-9E5D-894CE59965B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0526A66-E47A-4CB5-84C8-4E0F9B12D16D}" type="pres">
      <dgm:prSet presAssocID="{8C63BC81-98B4-463C-9E5D-894CE59965B4}" presName="dummyMaxCanvas" presStyleCnt="0">
        <dgm:presLayoutVars/>
      </dgm:prSet>
      <dgm:spPr/>
    </dgm:pt>
    <dgm:pt modelId="{78743419-D79E-4C56-82B0-B90B51CE0F67}" type="pres">
      <dgm:prSet presAssocID="{8C63BC81-98B4-463C-9E5D-894CE59965B4}" presName="OneNode_1" presStyleLbl="node1" presStyleIdx="0" presStyleCnt="1" custScaleY="155648" custLinFactNeighborY="-185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442031A-B058-483B-BA5D-4A6586DD39A9}" type="presOf" srcId="{8C63BC81-98B4-463C-9E5D-894CE59965B4}" destId="{A4DC3221-52F6-4430-9945-5C6248CCCE8F}" srcOrd="0" destOrd="0" presId="urn:microsoft.com/office/officeart/2005/8/layout/vProcess5"/>
    <dgm:cxn modelId="{D212E107-0411-4F14-B573-0827E32AF7F3}" type="presOf" srcId="{55E5B164-FF3D-482F-98DB-0B2E67006C6A}" destId="{78743419-D79E-4C56-82B0-B90B51CE0F67}" srcOrd="0" destOrd="0" presId="urn:microsoft.com/office/officeart/2005/8/layout/vProcess5"/>
    <dgm:cxn modelId="{31DEECC0-B194-4A1D-BAF0-154E097D01B3}" srcId="{8C63BC81-98B4-463C-9E5D-894CE59965B4}" destId="{55E5B164-FF3D-482F-98DB-0B2E67006C6A}" srcOrd="0" destOrd="0" parTransId="{3CBF208E-B29A-4A31-90F2-D8C693D09E08}" sibTransId="{DB417AF0-A879-4CED-AD68-888B8B6B873A}"/>
    <dgm:cxn modelId="{EF685A86-3101-4FF8-BDA0-62506D4A48C4}" type="presParOf" srcId="{A4DC3221-52F6-4430-9945-5C6248CCCE8F}" destId="{70526A66-E47A-4CB5-84C8-4E0F9B12D16D}" srcOrd="0" destOrd="0" presId="urn:microsoft.com/office/officeart/2005/8/layout/vProcess5"/>
    <dgm:cxn modelId="{D45B668B-65BA-4D98-9A3E-C75CE01987F8}" type="presParOf" srcId="{A4DC3221-52F6-4430-9945-5C6248CCCE8F}" destId="{78743419-D79E-4C56-82B0-B90B51CE0F6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B4F1F9C-6A7A-476B-A294-A24A0193BA18}" type="doc">
      <dgm:prSet loTypeId="urn:microsoft.com/office/officeart/2005/8/layout/process3" loCatId="process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8B6C4477-6A88-444D-91B6-D681DE953D3B}">
      <dgm:prSet phldrT="[Tex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Političke</a:t>
          </a:r>
          <a:r>
            <a: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stranke</a:t>
          </a:r>
          <a:endParaRPr lang="hr-H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1647E-A1D0-4FDC-852F-886F08C84315}" type="parTrans" cxnId="{1D608096-73D7-4570-B6DD-E4088B5AE219}">
      <dgm:prSet/>
      <dgm:spPr/>
      <dgm:t>
        <a:bodyPr/>
        <a:lstStyle/>
        <a:p>
          <a:endParaRPr lang="hr-HR"/>
        </a:p>
      </dgm:t>
    </dgm:pt>
    <dgm:pt modelId="{0869DE95-3F17-4665-8C73-338D421CC819}" type="sibTrans" cxnId="{1D608096-73D7-4570-B6DD-E4088B5AE219}">
      <dgm:prSet/>
      <dgm:spPr/>
      <dgm:t>
        <a:bodyPr/>
        <a:lstStyle/>
        <a:p>
          <a:endParaRPr lang="hr-HR"/>
        </a:p>
      </dgm:t>
    </dgm:pt>
    <dgm:pt modelId="{5C862D8E-1224-4B51-A82E-1A2A8E14BC6B}">
      <dgm:prSet phldrT="[Tex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Osoba ovlaštena za zastupanje neovisne liste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5F319-8FCC-4857-8C09-08C7C3458F5B}" type="parTrans" cxnId="{E85A6E62-61C2-4721-956E-F571FDE8B106}">
      <dgm:prSet/>
      <dgm:spPr/>
      <dgm:t>
        <a:bodyPr/>
        <a:lstStyle/>
        <a:p>
          <a:endParaRPr lang="hr-HR"/>
        </a:p>
      </dgm:t>
    </dgm:pt>
    <dgm:pt modelId="{2379D2F8-E39A-4B3C-BEE3-63D405830477}" type="sibTrans" cxnId="{E85A6E62-61C2-4721-956E-F571FDE8B106}">
      <dgm:prSet/>
      <dgm:spPr/>
      <dgm:t>
        <a:bodyPr/>
        <a:lstStyle/>
        <a:p>
          <a:endParaRPr lang="hr-HR"/>
        </a:p>
      </dgm:t>
    </dgm:pt>
    <dgm:pt modelId="{301EB017-BED8-4147-95D9-2C61EC5DCD43}">
      <dgm:prSet phldrT="[Text]" custT="1"/>
      <dgm:spPr/>
      <dgm:t>
        <a:bodyPr/>
        <a:lstStyle/>
        <a:p>
          <a:r>
            <a:rPr lang="hr-H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Kandidati</a:t>
          </a:r>
          <a:endParaRPr lang="hr-H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54EFE-A89A-49A8-A956-36930F77B37C}" type="parTrans" cxnId="{0AAFF891-D4B3-4055-9B30-690629D89AB5}">
      <dgm:prSet/>
      <dgm:spPr/>
      <dgm:t>
        <a:bodyPr/>
        <a:lstStyle/>
        <a:p>
          <a:endParaRPr lang="hr-HR"/>
        </a:p>
      </dgm:t>
    </dgm:pt>
    <dgm:pt modelId="{62D5B816-8EC8-4F94-B064-726354A7C099}" type="sibTrans" cxnId="{0AAFF891-D4B3-4055-9B30-690629D89AB5}">
      <dgm:prSet/>
      <dgm:spPr/>
      <dgm:t>
        <a:bodyPr/>
        <a:lstStyle/>
        <a:p>
          <a:endParaRPr lang="hr-HR"/>
        </a:p>
      </dgm:t>
    </dgm:pt>
    <dgm:pt modelId="{EA4CB47A-CE37-49D8-8129-9220CB140EDF}">
      <dgm:prSet/>
      <dgm:spPr/>
      <dgm:t>
        <a:bodyPr/>
        <a:lstStyle/>
        <a:p>
          <a:endParaRPr lang="hr-HR"/>
        </a:p>
      </dgm:t>
    </dgm:pt>
    <dgm:pt modelId="{3B07C4E0-ECC0-40AD-A0E6-6E4CC5125A09}" type="parTrans" cxnId="{709311AA-9B54-41A8-A5E2-2465CB966D71}">
      <dgm:prSet/>
      <dgm:spPr/>
      <dgm:t>
        <a:bodyPr/>
        <a:lstStyle/>
        <a:p>
          <a:endParaRPr lang="hr-HR"/>
        </a:p>
      </dgm:t>
    </dgm:pt>
    <dgm:pt modelId="{B6F5F694-2F7B-499F-AC0D-542E33FA19FD}" type="sibTrans" cxnId="{709311AA-9B54-41A8-A5E2-2465CB966D71}">
      <dgm:prSet/>
      <dgm:spPr/>
      <dgm:t>
        <a:bodyPr/>
        <a:lstStyle/>
        <a:p>
          <a:endParaRPr lang="hr-HR"/>
        </a:p>
      </dgm:t>
    </dgm:pt>
    <dgm:pt modelId="{79933BA2-FEF4-41B0-BE9E-49C60BBD3226}">
      <dgm:prSet custT="1"/>
      <dgm:spPr/>
      <dgm:t>
        <a:bodyPr/>
        <a:lstStyle/>
        <a:p>
          <a:r>
            <a: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Najmanje 100 birača ili najmanje 5% birača izborne jedinice u kojoj se provode izbori</a:t>
          </a:r>
          <a:endParaRPr lang="hr-H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DB077-6690-483E-ACCD-881AFFBE623F}" type="parTrans" cxnId="{B22646CE-41FD-4AA1-AF12-E5F1BCECCC56}">
      <dgm:prSet/>
      <dgm:spPr/>
      <dgm:t>
        <a:bodyPr/>
        <a:lstStyle/>
        <a:p>
          <a:endParaRPr lang="hr-HR"/>
        </a:p>
      </dgm:t>
    </dgm:pt>
    <dgm:pt modelId="{F89D038D-C7D8-4C75-B15C-4403A9041E8E}" type="sibTrans" cxnId="{B22646CE-41FD-4AA1-AF12-E5F1BCECCC56}">
      <dgm:prSet/>
      <dgm:spPr/>
      <dgm:t>
        <a:bodyPr/>
        <a:lstStyle/>
        <a:p>
          <a:endParaRPr lang="hr-HR"/>
        </a:p>
      </dgm:t>
    </dgm:pt>
    <dgm:pt modelId="{7BF7EE4E-2C67-4C01-9ED6-E846BFC1FC15}">
      <dgm:prSet phldrT="[Text]"/>
      <dgm:spPr/>
      <dgm:t>
        <a:bodyPr/>
        <a:lstStyle/>
        <a:p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6F805-49B7-43B8-8294-F70A40183053}" type="parTrans" cxnId="{6D48F1CE-BCE6-4A10-BD9F-D2C6346B7737}">
      <dgm:prSet/>
      <dgm:spPr/>
      <dgm:t>
        <a:bodyPr/>
        <a:lstStyle/>
        <a:p>
          <a:endParaRPr lang="hr-HR"/>
        </a:p>
      </dgm:t>
    </dgm:pt>
    <dgm:pt modelId="{F27D491A-13BA-4EFF-A5D0-D9EC04A211C1}" type="sibTrans" cxnId="{6D48F1CE-BCE6-4A10-BD9F-D2C6346B7737}">
      <dgm:prSet/>
      <dgm:spPr/>
      <dgm:t>
        <a:bodyPr/>
        <a:lstStyle/>
        <a:p>
          <a:endParaRPr lang="hr-HR"/>
        </a:p>
      </dgm:t>
    </dgm:pt>
    <dgm:pt modelId="{F555BF74-FA15-4553-BE9F-CFE9131BB888}">
      <dgm:prSet/>
      <dgm:spPr/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Udruge nacionalne manjine koje su predložile kandidate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DB38A-DD42-4F4F-8D47-146E3F589246}" type="parTrans" cxnId="{80C47A40-4103-4458-B13A-1207FE13CC17}">
      <dgm:prSet/>
      <dgm:spPr/>
      <dgm:t>
        <a:bodyPr/>
        <a:lstStyle/>
        <a:p>
          <a:endParaRPr lang="hr-HR"/>
        </a:p>
      </dgm:t>
    </dgm:pt>
    <dgm:pt modelId="{2E3D9216-111D-4F2E-A5A1-CEFA62709662}" type="sibTrans" cxnId="{80C47A40-4103-4458-B13A-1207FE13CC17}">
      <dgm:prSet/>
      <dgm:spPr/>
      <dgm:t>
        <a:bodyPr/>
        <a:lstStyle/>
        <a:p>
          <a:endParaRPr lang="hr-HR"/>
        </a:p>
      </dgm:t>
    </dgm:pt>
    <dgm:pt modelId="{F54AD3F5-FE72-4DBE-8711-394D1A8E110D}">
      <dgm:prSet phldrT="[Text]" phldr="1"/>
      <dgm:spPr/>
      <dgm:t>
        <a:bodyPr/>
        <a:lstStyle/>
        <a:p>
          <a:endParaRPr lang="hr-HR" dirty="0"/>
        </a:p>
      </dgm:t>
    </dgm:pt>
    <dgm:pt modelId="{0BE44427-EFDC-4961-8C1E-E2EA9EBC37C7}" type="sibTrans" cxnId="{E537B866-613A-4DE4-B2FD-89FA6A6B83C5}">
      <dgm:prSet/>
      <dgm:spPr/>
      <dgm:t>
        <a:bodyPr/>
        <a:lstStyle/>
        <a:p>
          <a:endParaRPr lang="hr-HR"/>
        </a:p>
      </dgm:t>
    </dgm:pt>
    <dgm:pt modelId="{D80B9628-D899-4636-94F8-58347D052240}" type="parTrans" cxnId="{E537B866-613A-4DE4-B2FD-89FA6A6B83C5}">
      <dgm:prSet/>
      <dgm:spPr/>
      <dgm:t>
        <a:bodyPr/>
        <a:lstStyle/>
        <a:p>
          <a:endParaRPr lang="hr-HR"/>
        </a:p>
      </dgm:t>
    </dgm:pt>
    <dgm:pt modelId="{B39C3456-AE4D-4123-818F-CFB4B90057B0}">
      <dgm:prSet phldrT="[Text]" custT="1"/>
      <dgm:spPr/>
      <dgm:t>
        <a:bodyPr/>
        <a:lstStyle/>
        <a:p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B188F-2CE7-4961-8D2F-4C4397AFCF07}" type="sibTrans" cxnId="{DF7A6FE3-AD54-474A-B0DA-9B3A6D8CE8FA}">
      <dgm:prSet/>
      <dgm:spPr/>
      <dgm:t>
        <a:bodyPr/>
        <a:lstStyle/>
        <a:p>
          <a:endParaRPr lang="hr-HR"/>
        </a:p>
      </dgm:t>
    </dgm:pt>
    <dgm:pt modelId="{CDA6E262-0A34-40FE-A61C-89E34543586D}" type="parTrans" cxnId="{DF7A6FE3-AD54-474A-B0DA-9B3A6D8CE8FA}">
      <dgm:prSet/>
      <dgm:spPr/>
      <dgm:t>
        <a:bodyPr/>
        <a:lstStyle/>
        <a:p>
          <a:endParaRPr lang="hr-HR"/>
        </a:p>
      </dgm:t>
    </dgm:pt>
    <dgm:pt modelId="{54D67AE6-C148-49EE-93E2-3A9746A99310}">
      <dgm:prSet phldrT="[Text]" phldr="1"/>
      <dgm:spPr/>
      <dgm:t>
        <a:bodyPr/>
        <a:lstStyle/>
        <a:p>
          <a:endParaRPr lang="hr-HR" dirty="0"/>
        </a:p>
      </dgm:t>
    </dgm:pt>
    <dgm:pt modelId="{4DEFE043-B749-4F29-818A-97D3E7C904FA}" type="sibTrans" cxnId="{C215A65F-FFF1-4082-8094-F03F5A3E712D}">
      <dgm:prSet/>
      <dgm:spPr/>
      <dgm:t>
        <a:bodyPr/>
        <a:lstStyle/>
        <a:p>
          <a:endParaRPr lang="hr-HR"/>
        </a:p>
      </dgm:t>
    </dgm:pt>
    <dgm:pt modelId="{FD80AC3A-A6CE-436C-B500-9D1346D964B2}" type="parTrans" cxnId="{C215A65F-FFF1-4082-8094-F03F5A3E712D}">
      <dgm:prSet/>
      <dgm:spPr/>
      <dgm:t>
        <a:bodyPr/>
        <a:lstStyle/>
        <a:p>
          <a:endParaRPr lang="hr-HR"/>
        </a:p>
      </dgm:t>
    </dgm:pt>
    <dgm:pt modelId="{21A033EA-6F61-4A4A-97AE-A764800D9BA9}" type="pres">
      <dgm:prSet presAssocID="{6B4F1F9C-6A7A-476B-A294-A24A0193BA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C1212-851D-495A-B3A5-F7633A3D87B4}" type="pres">
      <dgm:prSet presAssocID="{F54AD3F5-FE72-4DBE-8711-394D1A8E110D}" presName="composite" presStyleCnt="0"/>
      <dgm:spPr/>
    </dgm:pt>
    <dgm:pt modelId="{F9E8F3DB-672D-46D8-9E2F-83CECAFA26BA}" type="pres">
      <dgm:prSet presAssocID="{F54AD3F5-FE72-4DBE-8711-394D1A8E110D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142BC-84EA-44B0-AB21-FB400CFA01CE}" type="pres">
      <dgm:prSet presAssocID="{F54AD3F5-FE72-4DBE-8711-394D1A8E110D}" presName="parSh" presStyleLbl="node1" presStyleIdx="0" presStyleCnt="5"/>
      <dgm:spPr/>
      <dgm:t>
        <a:bodyPr/>
        <a:lstStyle/>
        <a:p>
          <a:endParaRPr lang="en-US"/>
        </a:p>
      </dgm:t>
    </dgm:pt>
    <dgm:pt modelId="{9E0E9199-46F0-4DA5-BCE3-B66302FD4BC4}" type="pres">
      <dgm:prSet presAssocID="{F54AD3F5-FE72-4DBE-8711-394D1A8E110D}" presName="desTx" presStyleLbl="fgAcc1" presStyleIdx="0" presStyleCnt="5" custLinFactNeighborX="1506" custLinFactNeighborY="-1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EE71B-2FE8-476C-BBB5-733B6EC77B54}" type="pres">
      <dgm:prSet presAssocID="{0BE44427-EFDC-4961-8C1E-E2EA9EBC37C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CB38ADC-BD31-4010-B93D-48F26BBCE985}" type="pres">
      <dgm:prSet presAssocID="{0BE44427-EFDC-4961-8C1E-E2EA9EBC37C7}" presName="connTx" presStyleLbl="sibTrans2D1" presStyleIdx="0" presStyleCnt="4"/>
      <dgm:spPr/>
      <dgm:t>
        <a:bodyPr/>
        <a:lstStyle/>
        <a:p>
          <a:endParaRPr lang="en-US"/>
        </a:p>
      </dgm:t>
    </dgm:pt>
    <dgm:pt modelId="{9E76BB97-4C69-41E7-BF98-C24637BD84CE}" type="pres">
      <dgm:prSet presAssocID="{54D67AE6-C148-49EE-93E2-3A9746A99310}" presName="composite" presStyleCnt="0"/>
      <dgm:spPr/>
    </dgm:pt>
    <dgm:pt modelId="{9BA43F34-B40E-422B-AC9C-837AAE577FBD}" type="pres">
      <dgm:prSet presAssocID="{54D67AE6-C148-49EE-93E2-3A9746A9931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B2A7E-ED98-4550-8E56-38B44B16F461}" type="pres">
      <dgm:prSet presAssocID="{54D67AE6-C148-49EE-93E2-3A9746A99310}" presName="parSh" presStyleLbl="node1" presStyleIdx="1" presStyleCnt="5"/>
      <dgm:spPr/>
      <dgm:t>
        <a:bodyPr/>
        <a:lstStyle/>
        <a:p>
          <a:endParaRPr lang="en-US"/>
        </a:p>
      </dgm:t>
    </dgm:pt>
    <dgm:pt modelId="{89D7C94D-CCBC-439A-88E5-EEA3CE78DAD5}" type="pres">
      <dgm:prSet presAssocID="{54D67AE6-C148-49EE-93E2-3A9746A99310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5A5DE-F946-47F6-90D1-735B06756314}" type="pres">
      <dgm:prSet presAssocID="{4DEFE043-B749-4F29-818A-97D3E7C904F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8111A3-3242-4253-AA9B-48C3916842EF}" type="pres">
      <dgm:prSet presAssocID="{4DEFE043-B749-4F29-818A-97D3E7C904FA}" presName="connTx" presStyleLbl="sibTrans2D1" presStyleIdx="1" presStyleCnt="4"/>
      <dgm:spPr/>
      <dgm:t>
        <a:bodyPr/>
        <a:lstStyle/>
        <a:p>
          <a:endParaRPr lang="en-US"/>
        </a:p>
      </dgm:t>
    </dgm:pt>
    <dgm:pt modelId="{04A98053-7578-4ABA-A2DA-3A63B36D7381}" type="pres">
      <dgm:prSet presAssocID="{B39C3456-AE4D-4123-818F-CFB4B90057B0}" presName="composite" presStyleCnt="0"/>
      <dgm:spPr/>
    </dgm:pt>
    <dgm:pt modelId="{E51E6B8A-9300-4120-A3FA-C6191F2595FD}" type="pres">
      <dgm:prSet presAssocID="{B39C3456-AE4D-4123-818F-CFB4B90057B0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27C26-55E5-4B50-8BDF-CD29FA3D1802}" type="pres">
      <dgm:prSet presAssocID="{B39C3456-AE4D-4123-818F-CFB4B90057B0}" presName="parSh" presStyleLbl="node1" presStyleIdx="2" presStyleCnt="5"/>
      <dgm:spPr/>
      <dgm:t>
        <a:bodyPr/>
        <a:lstStyle/>
        <a:p>
          <a:endParaRPr lang="en-US"/>
        </a:p>
      </dgm:t>
    </dgm:pt>
    <dgm:pt modelId="{6A5A28C7-3F27-4AD5-A5CE-B7ABB6BD6CD3}" type="pres">
      <dgm:prSet presAssocID="{B39C3456-AE4D-4123-818F-CFB4B90057B0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067DE3-CE9F-4C58-AB9A-F747E0D52432}" type="pres">
      <dgm:prSet presAssocID="{450B188F-2CE7-4961-8D2F-4C4397AFCF0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1C180C8-8B3F-4722-9738-ECE9829D41A0}" type="pres">
      <dgm:prSet presAssocID="{450B188F-2CE7-4961-8D2F-4C4397AFCF07}" presName="connTx" presStyleLbl="sibTrans2D1" presStyleIdx="2" presStyleCnt="4"/>
      <dgm:spPr/>
      <dgm:t>
        <a:bodyPr/>
        <a:lstStyle/>
        <a:p>
          <a:endParaRPr lang="en-US"/>
        </a:p>
      </dgm:t>
    </dgm:pt>
    <dgm:pt modelId="{B40147AE-C8EC-46F5-95B9-4DA3E0B0F0EB}" type="pres">
      <dgm:prSet presAssocID="{EA4CB47A-CE37-49D8-8129-9220CB140EDF}" presName="composite" presStyleCnt="0"/>
      <dgm:spPr/>
    </dgm:pt>
    <dgm:pt modelId="{D373BA45-589F-46E1-89FB-C8EBE58950B9}" type="pres">
      <dgm:prSet presAssocID="{EA4CB47A-CE37-49D8-8129-9220CB140EDF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272A5-DB27-4F39-8032-0E3A5E96EBCD}" type="pres">
      <dgm:prSet presAssocID="{EA4CB47A-CE37-49D8-8129-9220CB140EDF}" presName="parSh" presStyleLbl="node1" presStyleIdx="3" presStyleCnt="5"/>
      <dgm:spPr/>
      <dgm:t>
        <a:bodyPr/>
        <a:lstStyle/>
        <a:p>
          <a:endParaRPr lang="en-US"/>
        </a:p>
      </dgm:t>
    </dgm:pt>
    <dgm:pt modelId="{E822E8A4-62A0-4B73-8CD0-471C039C6AA9}" type="pres">
      <dgm:prSet presAssocID="{EA4CB47A-CE37-49D8-8129-9220CB140EDF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A4AA97-81A3-433A-885F-EF452A8CB4EC}" type="pres">
      <dgm:prSet presAssocID="{B6F5F694-2F7B-499F-AC0D-542E33FA19FD}" presName="sibTrans" presStyleLbl="sibTrans2D1" presStyleIdx="3" presStyleCnt="4"/>
      <dgm:spPr/>
      <dgm:t>
        <a:bodyPr/>
        <a:lstStyle/>
        <a:p>
          <a:endParaRPr lang="hr-HR"/>
        </a:p>
      </dgm:t>
    </dgm:pt>
    <dgm:pt modelId="{496FDDFE-7B62-4A7C-851E-007A7F833397}" type="pres">
      <dgm:prSet presAssocID="{B6F5F694-2F7B-499F-AC0D-542E33FA19FD}" presName="connTx" presStyleLbl="sibTrans2D1" presStyleIdx="3" presStyleCnt="4"/>
      <dgm:spPr/>
      <dgm:t>
        <a:bodyPr/>
        <a:lstStyle/>
        <a:p>
          <a:endParaRPr lang="hr-HR"/>
        </a:p>
      </dgm:t>
    </dgm:pt>
    <dgm:pt modelId="{E3F3C7E2-A926-40A3-A3B2-F56E5FD45040}" type="pres">
      <dgm:prSet presAssocID="{7BF7EE4E-2C67-4C01-9ED6-E846BFC1FC15}" presName="composite" presStyleCnt="0"/>
      <dgm:spPr/>
    </dgm:pt>
    <dgm:pt modelId="{E3DEF4FC-B0C4-47CC-A4F1-E6918BB9C693}" type="pres">
      <dgm:prSet presAssocID="{7BF7EE4E-2C67-4C01-9ED6-E846BFC1FC15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5EB2C5-B5B6-44CA-B1A8-E1B4C6225849}" type="pres">
      <dgm:prSet presAssocID="{7BF7EE4E-2C67-4C01-9ED6-E846BFC1FC15}" presName="parSh" presStyleLbl="node1" presStyleIdx="4" presStyleCnt="5"/>
      <dgm:spPr/>
      <dgm:t>
        <a:bodyPr/>
        <a:lstStyle/>
        <a:p>
          <a:endParaRPr lang="hr-HR"/>
        </a:p>
      </dgm:t>
    </dgm:pt>
    <dgm:pt modelId="{4E7B13E3-2B50-4FEB-B527-5158F68AA1B3}" type="pres">
      <dgm:prSet presAssocID="{7BF7EE4E-2C67-4C01-9ED6-E846BFC1FC15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8B4477-74D5-4EB7-99C4-94935DD7644B}" type="presOf" srcId="{5C862D8E-1224-4B51-A82E-1A2A8E14BC6B}" destId="{89D7C94D-CCBC-439A-88E5-EEA3CE78DAD5}" srcOrd="0" destOrd="0" presId="urn:microsoft.com/office/officeart/2005/8/layout/process3"/>
    <dgm:cxn modelId="{CB873183-1FD7-42E7-A04D-01A3007AAD8D}" type="presOf" srcId="{B6F5F694-2F7B-499F-AC0D-542E33FA19FD}" destId="{496FDDFE-7B62-4A7C-851E-007A7F833397}" srcOrd="1" destOrd="0" presId="urn:microsoft.com/office/officeart/2005/8/layout/process3"/>
    <dgm:cxn modelId="{64C9322B-C3C3-4F5A-92FF-9D47679FEF3D}" type="presOf" srcId="{EA4CB47A-CE37-49D8-8129-9220CB140EDF}" destId="{D373BA45-589F-46E1-89FB-C8EBE58950B9}" srcOrd="0" destOrd="0" presId="urn:microsoft.com/office/officeart/2005/8/layout/process3"/>
    <dgm:cxn modelId="{FAAEE583-F438-4241-84D9-82D10BDDCE37}" type="presOf" srcId="{4DEFE043-B749-4F29-818A-97D3E7C904FA}" destId="{7DC5A5DE-F946-47F6-90D1-735B06756314}" srcOrd="0" destOrd="0" presId="urn:microsoft.com/office/officeart/2005/8/layout/process3"/>
    <dgm:cxn modelId="{C215A65F-FFF1-4082-8094-F03F5A3E712D}" srcId="{6B4F1F9C-6A7A-476B-A294-A24A0193BA18}" destId="{54D67AE6-C148-49EE-93E2-3A9746A99310}" srcOrd="1" destOrd="0" parTransId="{FD80AC3A-A6CE-436C-B500-9D1346D964B2}" sibTransId="{4DEFE043-B749-4F29-818A-97D3E7C904FA}"/>
    <dgm:cxn modelId="{AFFC2A55-BF9C-436F-89CC-DD3AA68FF0DB}" type="presOf" srcId="{4DEFE043-B749-4F29-818A-97D3E7C904FA}" destId="{498111A3-3242-4253-AA9B-48C3916842EF}" srcOrd="1" destOrd="0" presId="urn:microsoft.com/office/officeart/2005/8/layout/process3"/>
    <dgm:cxn modelId="{E537B866-613A-4DE4-B2FD-89FA6A6B83C5}" srcId="{6B4F1F9C-6A7A-476B-A294-A24A0193BA18}" destId="{F54AD3F5-FE72-4DBE-8711-394D1A8E110D}" srcOrd="0" destOrd="0" parTransId="{D80B9628-D899-4636-94F8-58347D052240}" sibTransId="{0BE44427-EFDC-4961-8C1E-E2EA9EBC37C7}"/>
    <dgm:cxn modelId="{B22646CE-41FD-4AA1-AF12-E5F1BCECCC56}" srcId="{EA4CB47A-CE37-49D8-8129-9220CB140EDF}" destId="{79933BA2-FEF4-41B0-BE9E-49C60BBD3226}" srcOrd="0" destOrd="0" parTransId="{7A3DB077-6690-483E-ACCD-881AFFBE623F}" sibTransId="{F89D038D-C7D8-4C75-B15C-4403A9041E8E}"/>
    <dgm:cxn modelId="{E85A6E62-61C2-4721-956E-F571FDE8B106}" srcId="{54D67AE6-C148-49EE-93E2-3A9746A99310}" destId="{5C862D8E-1224-4B51-A82E-1A2A8E14BC6B}" srcOrd="0" destOrd="0" parTransId="{BE55F319-8FCC-4857-8C09-08C7C3458F5B}" sibTransId="{2379D2F8-E39A-4B3C-BEE3-63D405830477}"/>
    <dgm:cxn modelId="{7EA9B6DA-A497-49E5-BAF4-B88414A306B6}" type="presOf" srcId="{450B188F-2CE7-4961-8D2F-4C4397AFCF07}" destId="{7C067DE3-CE9F-4C58-AB9A-F747E0D52432}" srcOrd="0" destOrd="0" presId="urn:microsoft.com/office/officeart/2005/8/layout/process3"/>
    <dgm:cxn modelId="{1D608096-73D7-4570-B6DD-E4088B5AE219}" srcId="{F54AD3F5-FE72-4DBE-8711-394D1A8E110D}" destId="{8B6C4477-6A88-444D-91B6-D681DE953D3B}" srcOrd="0" destOrd="0" parTransId="{2D21647E-A1D0-4FDC-852F-886F08C84315}" sibTransId="{0869DE95-3F17-4665-8C73-338D421CC819}"/>
    <dgm:cxn modelId="{15197F12-73F0-4E3A-BA65-69D43D1C5126}" type="presOf" srcId="{54D67AE6-C148-49EE-93E2-3A9746A99310}" destId="{BB0B2A7E-ED98-4550-8E56-38B44B16F461}" srcOrd="1" destOrd="0" presId="urn:microsoft.com/office/officeart/2005/8/layout/process3"/>
    <dgm:cxn modelId="{709311AA-9B54-41A8-A5E2-2465CB966D71}" srcId="{6B4F1F9C-6A7A-476B-A294-A24A0193BA18}" destId="{EA4CB47A-CE37-49D8-8129-9220CB140EDF}" srcOrd="3" destOrd="0" parTransId="{3B07C4E0-ECC0-40AD-A0E6-6E4CC5125A09}" sibTransId="{B6F5F694-2F7B-499F-AC0D-542E33FA19FD}"/>
    <dgm:cxn modelId="{549358EA-C514-49A3-BA62-38007A2BEB96}" type="presOf" srcId="{8B6C4477-6A88-444D-91B6-D681DE953D3B}" destId="{9E0E9199-46F0-4DA5-BCE3-B66302FD4BC4}" srcOrd="0" destOrd="0" presId="urn:microsoft.com/office/officeart/2005/8/layout/process3"/>
    <dgm:cxn modelId="{A0C7CF43-5CEF-4437-AFC4-B78A14716819}" type="presOf" srcId="{7BF7EE4E-2C67-4C01-9ED6-E846BFC1FC15}" destId="{2E5EB2C5-B5B6-44CA-B1A8-E1B4C6225849}" srcOrd="1" destOrd="0" presId="urn:microsoft.com/office/officeart/2005/8/layout/process3"/>
    <dgm:cxn modelId="{877465DF-0F2C-4B0E-B44B-A01D71BB8781}" type="presOf" srcId="{B39C3456-AE4D-4123-818F-CFB4B90057B0}" destId="{4CC27C26-55E5-4B50-8BDF-CD29FA3D1802}" srcOrd="1" destOrd="0" presId="urn:microsoft.com/office/officeart/2005/8/layout/process3"/>
    <dgm:cxn modelId="{9BF3E923-B308-4940-944B-E376BC6962C8}" type="presOf" srcId="{B39C3456-AE4D-4123-818F-CFB4B90057B0}" destId="{E51E6B8A-9300-4120-A3FA-C6191F2595FD}" srcOrd="0" destOrd="0" presId="urn:microsoft.com/office/officeart/2005/8/layout/process3"/>
    <dgm:cxn modelId="{0D624D9C-7120-4029-9721-CA1B75224A2C}" type="presOf" srcId="{F555BF74-FA15-4553-BE9F-CFE9131BB888}" destId="{4E7B13E3-2B50-4FEB-B527-5158F68AA1B3}" srcOrd="0" destOrd="0" presId="urn:microsoft.com/office/officeart/2005/8/layout/process3"/>
    <dgm:cxn modelId="{B9481FBD-3E78-4F28-8718-7865EC65C6DD}" type="presOf" srcId="{F54AD3F5-FE72-4DBE-8711-394D1A8E110D}" destId="{F9E8F3DB-672D-46D8-9E2F-83CECAFA26BA}" srcOrd="0" destOrd="0" presId="urn:microsoft.com/office/officeart/2005/8/layout/process3"/>
    <dgm:cxn modelId="{80C47A40-4103-4458-B13A-1207FE13CC17}" srcId="{7BF7EE4E-2C67-4C01-9ED6-E846BFC1FC15}" destId="{F555BF74-FA15-4553-BE9F-CFE9131BB888}" srcOrd="0" destOrd="0" parTransId="{618DB38A-DD42-4F4F-8D47-146E3F589246}" sibTransId="{2E3D9216-111D-4F2E-A5A1-CEFA62709662}"/>
    <dgm:cxn modelId="{51674E42-8C5F-47C6-BDF8-695130C37694}" type="presOf" srcId="{54D67AE6-C148-49EE-93E2-3A9746A99310}" destId="{9BA43F34-B40E-422B-AC9C-837AAE577FBD}" srcOrd="0" destOrd="0" presId="urn:microsoft.com/office/officeart/2005/8/layout/process3"/>
    <dgm:cxn modelId="{DF7A6FE3-AD54-474A-B0DA-9B3A6D8CE8FA}" srcId="{6B4F1F9C-6A7A-476B-A294-A24A0193BA18}" destId="{B39C3456-AE4D-4123-818F-CFB4B90057B0}" srcOrd="2" destOrd="0" parTransId="{CDA6E262-0A34-40FE-A61C-89E34543586D}" sibTransId="{450B188F-2CE7-4961-8D2F-4C4397AFCF07}"/>
    <dgm:cxn modelId="{9DF236FE-8EA0-4166-874E-1945E06FB990}" type="presOf" srcId="{B6F5F694-2F7B-499F-AC0D-542E33FA19FD}" destId="{90A4AA97-81A3-433A-885F-EF452A8CB4EC}" srcOrd="0" destOrd="0" presId="urn:microsoft.com/office/officeart/2005/8/layout/process3"/>
    <dgm:cxn modelId="{FD0C80DA-0790-4966-8C2C-5654C0875326}" type="presOf" srcId="{EA4CB47A-CE37-49D8-8129-9220CB140EDF}" destId="{7F9272A5-DB27-4F39-8032-0E3A5E96EBCD}" srcOrd="1" destOrd="0" presId="urn:microsoft.com/office/officeart/2005/8/layout/process3"/>
    <dgm:cxn modelId="{DAAD8113-16D2-4B10-8E6E-FFBFDD5124A9}" type="presOf" srcId="{301EB017-BED8-4147-95D9-2C61EC5DCD43}" destId="{6A5A28C7-3F27-4AD5-A5CE-B7ABB6BD6CD3}" srcOrd="0" destOrd="0" presId="urn:microsoft.com/office/officeart/2005/8/layout/process3"/>
    <dgm:cxn modelId="{0AAFF891-D4B3-4055-9B30-690629D89AB5}" srcId="{B39C3456-AE4D-4123-818F-CFB4B90057B0}" destId="{301EB017-BED8-4147-95D9-2C61EC5DCD43}" srcOrd="0" destOrd="0" parTransId="{A5C54EFE-A89A-49A8-A956-36930F77B37C}" sibTransId="{62D5B816-8EC8-4F94-B064-726354A7C099}"/>
    <dgm:cxn modelId="{EAFDD6EE-6CE4-4DD9-803F-4813DF4C0EB3}" type="presOf" srcId="{7BF7EE4E-2C67-4C01-9ED6-E846BFC1FC15}" destId="{E3DEF4FC-B0C4-47CC-A4F1-E6918BB9C693}" srcOrd="0" destOrd="0" presId="urn:microsoft.com/office/officeart/2005/8/layout/process3"/>
    <dgm:cxn modelId="{9F260060-ACC9-46CD-98DA-7856FE351A78}" type="presOf" srcId="{450B188F-2CE7-4961-8D2F-4C4397AFCF07}" destId="{B1C180C8-8B3F-4722-9738-ECE9829D41A0}" srcOrd="1" destOrd="0" presId="urn:microsoft.com/office/officeart/2005/8/layout/process3"/>
    <dgm:cxn modelId="{CE199630-BA91-4FF8-869A-BFB951183E41}" type="presOf" srcId="{0BE44427-EFDC-4961-8C1E-E2EA9EBC37C7}" destId="{E95EE71B-2FE8-476C-BBB5-733B6EC77B54}" srcOrd="0" destOrd="0" presId="urn:microsoft.com/office/officeart/2005/8/layout/process3"/>
    <dgm:cxn modelId="{7D409393-C2C7-44CA-8B6D-49AE797C77D2}" type="presOf" srcId="{0BE44427-EFDC-4961-8C1E-E2EA9EBC37C7}" destId="{1CB38ADC-BD31-4010-B93D-48F26BBCE985}" srcOrd="1" destOrd="0" presId="urn:microsoft.com/office/officeart/2005/8/layout/process3"/>
    <dgm:cxn modelId="{6D48F1CE-BCE6-4A10-BD9F-D2C6346B7737}" srcId="{6B4F1F9C-6A7A-476B-A294-A24A0193BA18}" destId="{7BF7EE4E-2C67-4C01-9ED6-E846BFC1FC15}" srcOrd="4" destOrd="0" parTransId="{F7C6F805-49B7-43B8-8294-F70A40183053}" sibTransId="{F27D491A-13BA-4EFF-A5D0-D9EC04A211C1}"/>
    <dgm:cxn modelId="{9429763E-9BA2-4817-AFEA-FD6E8858C37F}" type="presOf" srcId="{F54AD3F5-FE72-4DBE-8711-394D1A8E110D}" destId="{F62142BC-84EA-44B0-AB21-FB400CFA01CE}" srcOrd="1" destOrd="0" presId="urn:microsoft.com/office/officeart/2005/8/layout/process3"/>
    <dgm:cxn modelId="{78FBED39-C5C3-438E-8AE7-EADCBD15DB90}" type="presOf" srcId="{79933BA2-FEF4-41B0-BE9E-49C60BBD3226}" destId="{E822E8A4-62A0-4B73-8CD0-471C039C6AA9}" srcOrd="0" destOrd="0" presId="urn:microsoft.com/office/officeart/2005/8/layout/process3"/>
    <dgm:cxn modelId="{72F0D035-139C-4B7C-9C94-D14ED34F5BB8}" type="presOf" srcId="{6B4F1F9C-6A7A-476B-A294-A24A0193BA18}" destId="{21A033EA-6F61-4A4A-97AE-A764800D9BA9}" srcOrd="0" destOrd="0" presId="urn:microsoft.com/office/officeart/2005/8/layout/process3"/>
    <dgm:cxn modelId="{E2567D1D-34A8-428D-8599-BCFD3F80A12A}" type="presParOf" srcId="{21A033EA-6F61-4A4A-97AE-A764800D9BA9}" destId="{2EEC1212-851D-495A-B3A5-F7633A3D87B4}" srcOrd="0" destOrd="0" presId="urn:microsoft.com/office/officeart/2005/8/layout/process3"/>
    <dgm:cxn modelId="{24C9C746-F480-4A23-A7DF-CEC8308157CB}" type="presParOf" srcId="{2EEC1212-851D-495A-B3A5-F7633A3D87B4}" destId="{F9E8F3DB-672D-46D8-9E2F-83CECAFA26BA}" srcOrd="0" destOrd="0" presId="urn:microsoft.com/office/officeart/2005/8/layout/process3"/>
    <dgm:cxn modelId="{1242AE18-6DEF-45F1-B3DA-7C21CF460594}" type="presParOf" srcId="{2EEC1212-851D-495A-B3A5-F7633A3D87B4}" destId="{F62142BC-84EA-44B0-AB21-FB400CFA01CE}" srcOrd="1" destOrd="0" presId="urn:microsoft.com/office/officeart/2005/8/layout/process3"/>
    <dgm:cxn modelId="{89508421-61D8-4C1A-ADCD-D995AD17F5BE}" type="presParOf" srcId="{2EEC1212-851D-495A-B3A5-F7633A3D87B4}" destId="{9E0E9199-46F0-4DA5-BCE3-B66302FD4BC4}" srcOrd="2" destOrd="0" presId="urn:microsoft.com/office/officeart/2005/8/layout/process3"/>
    <dgm:cxn modelId="{A454DF85-2337-42B8-9B6E-6E4C3186D16C}" type="presParOf" srcId="{21A033EA-6F61-4A4A-97AE-A764800D9BA9}" destId="{E95EE71B-2FE8-476C-BBB5-733B6EC77B54}" srcOrd="1" destOrd="0" presId="urn:microsoft.com/office/officeart/2005/8/layout/process3"/>
    <dgm:cxn modelId="{4DF3602D-D589-4CCF-A6D8-DC0C4CA44BC1}" type="presParOf" srcId="{E95EE71B-2FE8-476C-BBB5-733B6EC77B54}" destId="{1CB38ADC-BD31-4010-B93D-48F26BBCE985}" srcOrd="0" destOrd="0" presId="urn:microsoft.com/office/officeart/2005/8/layout/process3"/>
    <dgm:cxn modelId="{C4BBD9C0-8A9D-4699-8421-7E76D522DA73}" type="presParOf" srcId="{21A033EA-6F61-4A4A-97AE-A764800D9BA9}" destId="{9E76BB97-4C69-41E7-BF98-C24637BD84CE}" srcOrd="2" destOrd="0" presId="urn:microsoft.com/office/officeart/2005/8/layout/process3"/>
    <dgm:cxn modelId="{CEC33E82-57E4-4C6A-A5B0-4CAC3247BE4E}" type="presParOf" srcId="{9E76BB97-4C69-41E7-BF98-C24637BD84CE}" destId="{9BA43F34-B40E-422B-AC9C-837AAE577FBD}" srcOrd="0" destOrd="0" presId="urn:microsoft.com/office/officeart/2005/8/layout/process3"/>
    <dgm:cxn modelId="{B687BC52-CEAC-4A4B-BA3D-0058B876D77A}" type="presParOf" srcId="{9E76BB97-4C69-41E7-BF98-C24637BD84CE}" destId="{BB0B2A7E-ED98-4550-8E56-38B44B16F461}" srcOrd="1" destOrd="0" presId="urn:microsoft.com/office/officeart/2005/8/layout/process3"/>
    <dgm:cxn modelId="{A57EC9B3-B0AC-43BA-BD93-3BBF85F114CD}" type="presParOf" srcId="{9E76BB97-4C69-41E7-BF98-C24637BD84CE}" destId="{89D7C94D-CCBC-439A-88E5-EEA3CE78DAD5}" srcOrd="2" destOrd="0" presId="urn:microsoft.com/office/officeart/2005/8/layout/process3"/>
    <dgm:cxn modelId="{1FC7B753-876F-4A07-8244-B6AE52F26C51}" type="presParOf" srcId="{21A033EA-6F61-4A4A-97AE-A764800D9BA9}" destId="{7DC5A5DE-F946-47F6-90D1-735B06756314}" srcOrd="3" destOrd="0" presId="urn:microsoft.com/office/officeart/2005/8/layout/process3"/>
    <dgm:cxn modelId="{972340AB-82D2-428A-A9EE-385AD6E9ABBE}" type="presParOf" srcId="{7DC5A5DE-F946-47F6-90D1-735B06756314}" destId="{498111A3-3242-4253-AA9B-48C3916842EF}" srcOrd="0" destOrd="0" presId="urn:microsoft.com/office/officeart/2005/8/layout/process3"/>
    <dgm:cxn modelId="{B7C8CE5F-1CD8-4210-848F-1943DA4E4314}" type="presParOf" srcId="{21A033EA-6F61-4A4A-97AE-A764800D9BA9}" destId="{04A98053-7578-4ABA-A2DA-3A63B36D7381}" srcOrd="4" destOrd="0" presId="urn:microsoft.com/office/officeart/2005/8/layout/process3"/>
    <dgm:cxn modelId="{64F3815E-66A6-4785-BCF5-F4327733347E}" type="presParOf" srcId="{04A98053-7578-4ABA-A2DA-3A63B36D7381}" destId="{E51E6B8A-9300-4120-A3FA-C6191F2595FD}" srcOrd="0" destOrd="0" presId="urn:microsoft.com/office/officeart/2005/8/layout/process3"/>
    <dgm:cxn modelId="{9CB66F41-02FB-4C47-B9D5-4F7592AB5450}" type="presParOf" srcId="{04A98053-7578-4ABA-A2DA-3A63B36D7381}" destId="{4CC27C26-55E5-4B50-8BDF-CD29FA3D1802}" srcOrd="1" destOrd="0" presId="urn:microsoft.com/office/officeart/2005/8/layout/process3"/>
    <dgm:cxn modelId="{B9E59239-73AF-42F6-B1EE-46D97C5ACA4B}" type="presParOf" srcId="{04A98053-7578-4ABA-A2DA-3A63B36D7381}" destId="{6A5A28C7-3F27-4AD5-A5CE-B7ABB6BD6CD3}" srcOrd="2" destOrd="0" presId="urn:microsoft.com/office/officeart/2005/8/layout/process3"/>
    <dgm:cxn modelId="{FC26012E-B4FD-48F4-BD40-E13D9F18CBF8}" type="presParOf" srcId="{21A033EA-6F61-4A4A-97AE-A764800D9BA9}" destId="{7C067DE3-CE9F-4C58-AB9A-F747E0D52432}" srcOrd="5" destOrd="0" presId="urn:microsoft.com/office/officeart/2005/8/layout/process3"/>
    <dgm:cxn modelId="{7F118838-7583-4532-BD56-8D9424D48C37}" type="presParOf" srcId="{7C067DE3-CE9F-4C58-AB9A-F747E0D52432}" destId="{B1C180C8-8B3F-4722-9738-ECE9829D41A0}" srcOrd="0" destOrd="0" presId="urn:microsoft.com/office/officeart/2005/8/layout/process3"/>
    <dgm:cxn modelId="{5D41D905-77EC-4504-AC51-B10EBE4AAF2F}" type="presParOf" srcId="{21A033EA-6F61-4A4A-97AE-A764800D9BA9}" destId="{B40147AE-C8EC-46F5-95B9-4DA3E0B0F0EB}" srcOrd="6" destOrd="0" presId="urn:microsoft.com/office/officeart/2005/8/layout/process3"/>
    <dgm:cxn modelId="{E1FFEF18-28C6-45BD-8B8E-55FB3D20E098}" type="presParOf" srcId="{B40147AE-C8EC-46F5-95B9-4DA3E0B0F0EB}" destId="{D373BA45-589F-46E1-89FB-C8EBE58950B9}" srcOrd="0" destOrd="0" presId="urn:microsoft.com/office/officeart/2005/8/layout/process3"/>
    <dgm:cxn modelId="{FD0CF153-8A62-41F3-B960-BFDC8A5BEA5A}" type="presParOf" srcId="{B40147AE-C8EC-46F5-95B9-4DA3E0B0F0EB}" destId="{7F9272A5-DB27-4F39-8032-0E3A5E96EBCD}" srcOrd="1" destOrd="0" presId="urn:microsoft.com/office/officeart/2005/8/layout/process3"/>
    <dgm:cxn modelId="{7EA68305-6305-4EF5-8040-C97124B14D38}" type="presParOf" srcId="{B40147AE-C8EC-46F5-95B9-4DA3E0B0F0EB}" destId="{E822E8A4-62A0-4B73-8CD0-471C039C6AA9}" srcOrd="2" destOrd="0" presId="urn:microsoft.com/office/officeart/2005/8/layout/process3"/>
    <dgm:cxn modelId="{9FA65789-BF5F-4DA2-BEDC-2E180431E111}" type="presParOf" srcId="{21A033EA-6F61-4A4A-97AE-A764800D9BA9}" destId="{90A4AA97-81A3-433A-885F-EF452A8CB4EC}" srcOrd="7" destOrd="0" presId="urn:microsoft.com/office/officeart/2005/8/layout/process3"/>
    <dgm:cxn modelId="{85702E0C-5BA4-4D80-A2DF-5F3665C05017}" type="presParOf" srcId="{90A4AA97-81A3-433A-885F-EF452A8CB4EC}" destId="{496FDDFE-7B62-4A7C-851E-007A7F833397}" srcOrd="0" destOrd="0" presId="urn:microsoft.com/office/officeart/2005/8/layout/process3"/>
    <dgm:cxn modelId="{4C2050C7-4074-4E1A-9645-E515E5EDC8AE}" type="presParOf" srcId="{21A033EA-6F61-4A4A-97AE-A764800D9BA9}" destId="{E3F3C7E2-A926-40A3-A3B2-F56E5FD45040}" srcOrd="8" destOrd="0" presId="urn:microsoft.com/office/officeart/2005/8/layout/process3"/>
    <dgm:cxn modelId="{2ABA48C4-E095-430B-8C60-ACDC5C92424F}" type="presParOf" srcId="{E3F3C7E2-A926-40A3-A3B2-F56E5FD45040}" destId="{E3DEF4FC-B0C4-47CC-A4F1-E6918BB9C693}" srcOrd="0" destOrd="0" presId="urn:microsoft.com/office/officeart/2005/8/layout/process3"/>
    <dgm:cxn modelId="{D3211EA1-3271-449D-A934-EB82B46D7D1C}" type="presParOf" srcId="{E3F3C7E2-A926-40A3-A3B2-F56E5FD45040}" destId="{2E5EB2C5-B5B6-44CA-B1A8-E1B4C6225849}" srcOrd="1" destOrd="0" presId="urn:microsoft.com/office/officeart/2005/8/layout/process3"/>
    <dgm:cxn modelId="{5BC92B08-A585-47B9-B128-C2BDC4FF1F04}" type="presParOf" srcId="{E3F3C7E2-A926-40A3-A3B2-F56E5FD45040}" destId="{4E7B13E3-2B50-4FEB-B527-5158F68AA1B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43916FE-D2FB-4108-98DB-5BCD3DD66788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7B0F912F-4287-4988-B823-D8D5E4C5B0DB}">
      <dgm:prSet phldrT="[Tex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Hrvatski zavod za javno zdravstvo izdalo je 25. svibnja 2020.  Preporuke vezane uz Osiguranje epidemioloških mjera u izbornom procesu –za RAD IZBORNIH TIJELA-prvenstveno za rad izbornih povjerenstava 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06CCF-7BC6-41A5-AD86-160B44C57FBA}" type="parTrans" cxnId="{66F5B6B8-FC50-44EB-97A0-1C9BEB0DB024}">
      <dgm:prSet/>
      <dgm:spPr/>
      <dgm:t>
        <a:bodyPr/>
        <a:lstStyle/>
        <a:p>
          <a:endParaRPr lang="hr-HR"/>
        </a:p>
      </dgm:t>
    </dgm:pt>
    <dgm:pt modelId="{91F29AA5-3610-4821-B41D-3CCF975968B3}" type="sibTrans" cxnId="{66F5B6B8-FC50-44EB-97A0-1C9BEB0DB024}">
      <dgm:prSet/>
      <dgm:spPr/>
      <dgm:t>
        <a:bodyPr/>
        <a:lstStyle/>
        <a:p>
          <a:endParaRPr lang="hr-HR"/>
        </a:p>
      </dgm:t>
    </dgm:pt>
    <dgm:pt modelId="{3D4114AC-5702-4103-93E5-60A7F9C6C68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Navedena Preporuka dostupna je na mrežnoj stranici DIP-a, na poveznici </a:t>
          </a:r>
        </a:p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https://www.hzjz.hr/wp-content/uploads/2020/03/Rad_izbornih_tijela_25_05.pdf</a:t>
          </a:r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7CE07-EB88-4624-89B8-E45B162FF629}" type="parTrans" cxnId="{234A6BC9-8B24-463B-96A2-02E474A998F2}">
      <dgm:prSet/>
      <dgm:spPr/>
      <dgm:t>
        <a:bodyPr/>
        <a:lstStyle/>
        <a:p>
          <a:endParaRPr lang="hr-HR"/>
        </a:p>
      </dgm:t>
    </dgm:pt>
    <dgm:pt modelId="{2B768942-9983-430D-BE8E-E06C2A6F0D5F}" type="sibTrans" cxnId="{234A6BC9-8B24-463B-96A2-02E474A998F2}">
      <dgm:prSet/>
      <dgm:spPr/>
      <dgm:t>
        <a:bodyPr/>
        <a:lstStyle/>
        <a:p>
          <a:endParaRPr lang="hr-HR"/>
        </a:p>
      </dgm:t>
    </dgm:pt>
    <dgm:pt modelId="{9C06D262-17A3-42D8-A224-6760DB183E36}" type="pres">
      <dgm:prSet presAssocID="{B43916FE-D2FB-4108-98DB-5BCD3DD66788}" presName="linearFlow" presStyleCnt="0">
        <dgm:presLayoutVars>
          <dgm:resizeHandles val="exact"/>
        </dgm:presLayoutVars>
      </dgm:prSet>
      <dgm:spPr/>
    </dgm:pt>
    <dgm:pt modelId="{3040A0D7-C055-4784-8F34-2C2698C3FE80}" type="pres">
      <dgm:prSet presAssocID="{7B0F912F-4287-4988-B823-D8D5E4C5B0DB}" presName="node" presStyleLbl="node1" presStyleIdx="0" presStyleCnt="2" custScaleX="203511" custLinFactNeighborX="697" custLinFactNeighborY="-3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078C38-6F77-4EFA-B6B0-EEA6193EF579}" type="pres">
      <dgm:prSet presAssocID="{91F29AA5-3610-4821-B41D-3CCF975968B3}" presName="sibTrans" presStyleLbl="sibTrans2D1" presStyleIdx="0" presStyleCnt="1"/>
      <dgm:spPr/>
      <dgm:t>
        <a:bodyPr/>
        <a:lstStyle/>
        <a:p>
          <a:endParaRPr lang="hr-HR"/>
        </a:p>
      </dgm:t>
    </dgm:pt>
    <dgm:pt modelId="{1F429EC5-8AF9-47D4-8CB5-4C4CFF345910}" type="pres">
      <dgm:prSet presAssocID="{91F29AA5-3610-4821-B41D-3CCF975968B3}" presName="connectorText" presStyleLbl="sibTrans2D1" presStyleIdx="0" presStyleCnt="1"/>
      <dgm:spPr/>
      <dgm:t>
        <a:bodyPr/>
        <a:lstStyle/>
        <a:p>
          <a:endParaRPr lang="hr-HR"/>
        </a:p>
      </dgm:t>
    </dgm:pt>
    <dgm:pt modelId="{D44B36E4-21D3-4D67-B148-E321533F21F7}" type="pres">
      <dgm:prSet presAssocID="{3D4114AC-5702-4103-93E5-60A7F9C6C685}" presName="node" presStyleLbl="node1" presStyleIdx="1" presStyleCnt="2" custScaleX="2012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4A6BC9-8B24-463B-96A2-02E474A998F2}" srcId="{B43916FE-D2FB-4108-98DB-5BCD3DD66788}" destId="{3D4114AC-5702-4103-93E5-60A7F9C6C685}" srcOrd="1" destOrd="0" parTransId="{EFC7CE07-EB88-4624-89B8-E45B162FF629}" sibTransId="{2B768942-9983-430D-BE8E-E06C2A6F0D5F}"/>
    <dgm:cxn modelId="{5A16BEEC-398B-40E4-8FB7-7F5A2E6F1E9A}" type="presOf" srcId="{91F29AA5-3610-4821-B41D-3CCF975968B3}" destId="{1F429EC5-8AF9-47D4-8CB5-4C4CFF345910}" srcOrd="1" destOrd="0" presId="urn:microsoft.com/office/officeart/2005/8/layout/process2"/>
    <dgm:cxn modelId="{0FABB7FB-E47D-4277-AC5E-6A65DE44EA7A}" type="presOf" srcId="{B43916FE-D2FB-4108-98DB-5BCD3DD66788}" destId="{9C06D262-17A3-42D8-A224-6760DB183E36}" srcOrd="0" destOrd="0" presId="urn:microsoft.com/office/officeart/2005/8/layout/process2"/>
    <dgm:cxn modelId="{77C26A7B-F2B7-421E-9CEE-0E5261199B65}" type="presOf" srcId="{7B0F912F-4287-4988-B823-D8D5E4C5B0DB}" destId="{3040A0D7-C055-4784-8F34-2C2698C3FE80}" srcOrd="0" destOrd="0" presId="urn:microsoft.com/office/officeart/2005/8/layout/process2"/>
    <dgm:cxn modelId="{0531C08D-A66E-4DF5-AC19-00E1FDBCDB5B}" type="presOf" srcId="{91F29AA5-3610-4821-B41D-3CCF975968B3}" destId="{C6078C38-6F77-4EFA-B6B0-EEA6193EF579}" srcOrd="0" destOrd="0" presId="urn:microsoft.com/office/officeart/2005/8/layout/process2"/>
    <dgm:cxn modelId="{5C4F91A2-BAF8-43DF-8DEB-5C8CE547D974}" type="presOf" srcId="{3D4114AC-5702-4103-93E5-60A7F9C6C685}" destId="{D44B36E4-21D3-4D67-B148-E321533F21F7}" srcOrd="0" destOrd="0" presId="urn:microsoft.com/office/officeart/2005/8/layout/process2"/>
    <dgm:cxn modelId="{66F5B6B8-FC50-44EB-97A0-1C9BEB0DB024}" srcId="{B43916FE-D2FB-4108-98DB-5BCD3DD66788}" destId="{7B0F912F-4287-4988-B823-D8D5E4C5B0DB}" srcOrd="0" destOrd="0" parTransId="{3A106CCF-7BC6-41A5-AD86-160B44C57FBA}" sibTransId="{91F29AA5-3610-4821-B41D-3CCF975968B3}"/>
    <dgm:cxn modelId="{05B5DEE6-8B19-4B4A-B851-1C23C8269B46}" type="presParOf" srcId="{9C06D262-17A3-42D8-A224-6760DB183E36}" destId="{3040A0D7-C055-4784-8F34-2C2698C3FE80}" srcOrd="0" destOrd="0" presId="urn:microsoft.com/office/officeart/2005/8/layout/process2"/>
    <dgm:cxn modelId="{B7AC4162-4334-4787-A6A8-2739CEA1629C}" type="presParOf" srcId="{9C06D262-17A3-42D8-A224-6760DB183E36}" destId="{C6078C38-6F77-4EFA-B6B0-EEA6193EF579}" srcOrd="1" destOrd="0" presId="urn:microsoft.com/office/officeart/2005/8/layout/process2"/>
    <dgm:cxn modelId="{1746C39D-0992-40D0-8826-6DD9C82DFEB1}" type="presParOf" srcId="{C6078C38-6F77-4EFA-B6B0-EEA6193EF579}" destId="{1F429EC5-8AF9-47D4-8CB5-4C4CFF345910}" srcOrd="0" destOrd="0" presId="urn:microsoft.com/office/officeart/2005/8/layout/process2"/>
    <dgm:cxn modelId="{29537775-0B4F-490D-98D5-DE46065685B4}" type="presParOf" srcId="{9C06D262-17A3-42D8-A224-6760DB183E36}" destId="{D44B36E4-21D3-4D67-B148-E321533F21F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E33D3-8DD7-4C68-AD12-9517DC593CDE}" type="doc">
      <dgm:prSet loTypeId="urn:microsoft.com/office/officeart/2005/8/layout/pyramid2" loCatId="pyramid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hr-HR"/>
        </a:p>
      </dgm:t>
    </dgm:pt>
    <dgm:pt modelId="{81C8FDDF-89F7-49BF-86E5-5C397D501B67}">
      <dgm:prSet phldrT="[Tekst]"/>
      <dgm:spPr>
        <a:solidFill>
          <a:schemeClr val="tx2">
            <a:lumMod val="90000"/>
            <a:alpha val="90000"/>
          </a:schemeClr>
        </a:solidFill>
      </dgm:spPr>
      <dgm:t>
        <a:bodyPr/>
        <a:lstStyle/>
        <a:p>
          <a:r>
            <a:rPr lang="hr-HR" dirty="0" smtClean="0"/>
            <a:t>DIP</a:t>
          </a:r>
          <a:endParaRPr lang="hr-HR" dirty="0"/>
        </a:p>
      </dgm:t>
    </dgm:pt>
    <dgm:pt modelId="{F9634703-897F-4181-8A71-E28116B6D72B}" type="parTrans" cxnId="{0DF0296A-7AAB-4320-82C3-DE9DB0FD35D6}">
      <dgm:prSet/>
      <dgm:spPr/>
      <dgm:t>
        <a:bodyPr/>
        <a:lstStyle/>
        <a:p>
          <a:endParaRPr lang="hr-HR"/>
        </a:p>
      </dgm:t>
    </dgm:pt>
    <dgm:pt modelId="{A8A22A90-4790-4E27-B692-6E1D08E9E45C}" type="sibTrans" cxnId="{0DF0296A-7AAB-4320-82C3-DE9DB0FD35D6}">
      <dgm:prSet/>
      <dgm:spPr/>
      <dgm:t>
        <a:bodyPr/>
        <a:lstStyle/>
        <a:p>
          <a:endParaRPr lang="hr-HR"/>
        </a:p>
      </dgm:t>
    </dgm:pt>
    <dgm:pt modelId="{8CC5BE31-5E6D-438D-A615-393AB12D98CD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dirty="0" smtClean="0"/>
            <a:t>IPIJ-I</a:t>
          </a:r>
          <a:endParaRPr lang="hr-HR" dirty="0"/>
        </a:p>
      </dgm:t>
    </dgm:pt>
    <dgm:pt modelId="{6B6EE974-FE78-4C67-A432-9F68D86901B3}" type="parTrans" cxnId="{DD90910C-B6FE-464A-8E44-2508EE3011AE}">
      <dgm:prSet/>
      <dgm:spPr/>
      <dgm:t>
        <a:bodyPr/>
        <a:lstStyle/>
        <a:p>
          <a:endParaRPr lang="hr-HR"/>
        </a:p>
      </dgm:t>
    </dgm:pt>
    <dgm:pt modelId="{5286FD93-7B95-4159-8AAB-876C2F9F8008}" type="sibTrans" cxnId="{DD90910C-B6FE-464A-8E44-2508EE3011AE}">
      <dgm:prSet/>
      <dgm:spPr/>
      <dgm:t>
        <a:bodyPr/>
        <a:lstStyle/>
        <a:p>
          <a:endParaRPr lang="hr-HR"/>
        </a:p>
      </dgm:t>
    </dgm:pt>
    <dgm:pt modelId="{C2AE35DD-340A-42AE-B048-4C20370C044C}">
      <dgm:prSet phldrT="[Teks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hr-HR" dirty="0" smtClean="0"/>
            <a:t>GIP/OIP</a:t>
          </a:r>
          <a:endParaRPr lang="hr-HR" dirty="0"/>
        </a:p>
      </dgm:t>
    </dgm:pt>
    <dgm:pt modelId="{A66016A2-D54C-40CD-9910-3873F7D64818}" type="parTrans" cxnId="{7667C55E-1F69-47A3-95D4-F6F9CC369DC4}">
      <dgm:prSet/>
      <dgm:spPr/>
      <dgm:t>
        <a:bodyPr/>
        <a:lstStyle/>
        <a:p>
          <a:endParaRPr lang="hr-HR"/>
        </a:p>
      </dgm:t>
    </dgm:pt>
    <dgm:pt modelId="{7A067034-D7A3-4493-8D28-0F3057BD09E3}" type="sibTrans" cxnId="{7667C55E-1F69-47A3-95D4-F6F9CC369DC4}">
      <dgm:prSet/>
      <dgm:spPr/>
      <dgm:t>
        <a:bodyPr/>
        <a:lstStyle/>
        <a:p>
          <a:endParaRPr lang="hr-HR"/>
        </a:p>
      </dgm:t>
    </dgm:pt>
    <dgm:pt modelId="{06FD2CAA-EB86-4E6A-80F5-5D5048F7E937}">
      <dgm:prSet phldrT="[Tekst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hr-HR" dirty="0" smtClean="0"/>
            <a:t>BIRAČKI ODBORI</a:t>
          </a:r>
          <a:endParaRPr lang="hr-HR" dirty="0"/>
        </a:p>
      </dgm:t>
    </dgm:pt>
    <dgm:pt modelId="{FAD974D4-2087-4276-89C7-B48F4EFFDC36}" type="parTrans" cxnId="{472E5F92-7CE7-4CE2-BE56-C7814FBFF550}">
      <dgm:prSet/>
      <dgm:spPr/>
      <dgm:t>
        <a:bodyPr/>
        <a:lstStyle/>
        <a:p>
          <a:endParaRPr lang="hr-HR"/>
        </a:p>
      </dgm:t>
    </dgm:pt>
    <dgm:pt modelId="{C9B3556B-C48A-4369-A88F-CBD4C646D684}" type="sibTrans" cxnId="{472E5F92-7CE7-4CE2-BE56-C7814FBFF550}">
      <dgm:prSet/>
      <dgm:spPr/>
      <dgm:t>
        <a:bodyPr/>
        <a:lstStyle/>
        <a:p>
          <a:endParaRPr lang="hr-HR"/>
        </a:p>
      </dgm:t>
    </dgm:pt>
    <dgm:pt modelId="{09728890-2C7C-40F8-8B97-642E5D5B7D4B}" type="pres">
      <dgm:prSet presAssocID="{D77E33D3-8DD7-4C68-AD12-9517DC593C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CB560ED9-01AC-4042-8A0F-A3492D1AF91C}" type="pres">
      <dgm:prSet presAssocID="{D77E33D3-8DD7-4C68-AD12-9517DC593CDE}" presName="pyramid" presStyleLbl="node1" presStyleIdx="0" presStyleCnt="1" custScaleX="133163"/>
      <dgm:spPr/>
      <dgm:t>
        <a:bodyPr/>
        <a:lstStyle/>
        <a:p>
          <a:endParaRPr lang="hr-HR"/>
        </a:p>
      </dgm:t>
    </dgm:pt>
    <dgm:pt modelId="{D97E5D9C-290D-467D-B14A-E3368A6427CA}" type="pres">
      <dgm:prSet presAssocID="{D77E33D3-8DD7-4C68-AD12-9517DC593CDE}" presName="theList" presStyleCnt="0"/>
      <dgm:spPr/>
      <dgm:t>
        <a:bodyPr/>
        <a:lstStyle/>
        <a:p>
          <a:endParaRPr lang="hr-HR"/>
        </a:p>
      </dgm:t>
    </dgm:pt>
    <dgm:pt modelId="{2BF44BFF-6E83-45FE-B278-58C4E4BFC072}" type="pres">
      <dgm:prSet presAssocID="{81C8FDDF-89F7-49BF-86E5-5C397D501B6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CD756-9BC8-48A0-BC4F-D07D0A175E20}" type="pres">
      <dgm:prSet presAssocID="{81C8FDDF-89F7-49BF-86E5-5C397D501B67}" presName="aSpace" presStyleCnt="0"/>
      <dgm:spPr/>
      <dgm:t>
        <a:bodyPr/>
        <a:lstStyle/>
        <a:p>
          <a:endParaRPr lang="hr-HR"/>
        </a:p>
      </dgm:t>
    </dgm:pt>
    <dgm:pt modelId="{8163C3E5-6229-4F3B-9272-4839C17CA99D}" type="pres">
      <dgm:prSet presAssocID="{8CC5BE31-5E6D-438D-A615-393AB12D98C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71952D-91CA-4DC8-8CE5-6A2B0635CF55}" type="pres">
      <dgm:prSet presAssocID="{8CC5BE31-5E6D-438D-A615-393AB12D98CD}" presName="aSpace" presStyleCnt="0"/>
      <dgm:spPr/>
      <dgm:t>
        <a:bodyPr/>
        <a:lstStyle/>
        <a:p>
          <a:endParaRPr lang="hr-HR"/>
        </a:p>
      </dgm:t>
    </dgm:pt>
    <dgm:pt modelId="{665C6C9D-6BDB-42E9-9AF5-6F136442110D}" type="pres">
      <dgm:prSet presAssocID="{C2AE35DD-340A-42AE-B048-4C20370C044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BB1CE-72B9-4ADA-A625-BD2709B1C044}" type="pres">
      <dgm:prSet presAssocID="{C2AE35DD-340A-42AE-B048-4C20370C044C}" presName="aSpace" presStyleCnt="0"/>
      <dgm:spPr/>
      <dgm:t>
        <a:bodyPr/>
        <a:lstStyle/>
        <a:p>
          <a:endParaRPr lang="hr-HR"/>
        </a:p>
      </dgm:t>
    </dgm:pt>
    <dgm:pt modelId="{63D92432-DF0E-4E0F-9952-B9BFA36A67B7}" type="pres">
      <dgm:prSet presAssocID="{06FD2CAA-EB86-4E6A-80F5-5D5048F7E93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626C79-D041-4FBB-8B43-9D241828A1EF}" type="pres">
      <dgm:prSet presAssocID="{06FD2CAA-EB86-4E6A-80F5-5D5048F7E937}" presName="aSpace" presStyleCnt="0"/>
      <dgm:spPr/>
      <dgm:t>
        <a:bodyPr/>
        <a:lstStyle/>
        <a:p>
          <a:endParaRPr lang="hr-HR"/>
        </a:p>
      </dgm:t>
    </dgm:pt>
  </dgm:ptLst>
  <dgm:cxnLst>
    <dgm:cxn modelId="{472E5F92-7CE7-4CE2-BE56-C7814FBFF550}" srcId="{D77E33D3-8DD7-4C68-AD12-9517DC593CDE}" destId="{06FD2CAA-EB86-4E6A-80F5-5D5048F7E937}" srcOrd="3" destOrd="0" parTransId="{FAD974D4-2087-4276-89C7-B48F4EFFDC36}" sibTransId="{C9B3556B-C48A-4369-A88F-CBD4C646D684}"/>
    <dgm:cxn modelId="{BAAB64BF-83F1-4034-A755-0A4BE09EE93B}" type="presOf" srcId="{D77E33D3-8DD7-4C68-AD12-9517DC593CDE}" destId="{09728890-2C7C-40F8-8B97-642E5D5B7D4B}" srcOrd="0" destOrd="0" presId="urn:microsoft.com/office/officeart/2005/8/layout/pyramid2"/>
    <dgm:cxn modelId="{0C41AA96-C1C8-4E8C-B9F5-09BE026F176E}" type="presOf" srcId="{06FD2CAA-EB86-4E6A-80F5-5D5048F7E937}" destId="{63D92432-DF0E-4E0F-9952-B9BFA36A67B7}" srcOrd="0" destOrd="0" presId="urn:microsoft.com/office/officeart/2005/8/layout/pyramid2"/>
    <dgm:cxn modelId="{0DF0296A-7AAB-4320-82C3-DE9DB0FD35D6}" srcId="{D77E33D3-8DD7-4C68-AD12-9517DC593CDE}" destId="{81C8FDDF-89F7-49BF-86E5-5C397D501B67}" srcOrd="0" destOrd="0" parTransId="{F9634703-897F-4181-8A71-E28116B6D72B}" sibTransId="{A8A22A90-4790-4E27-B692-6E1D08E9E45C}"/>
    <dgm:cxn modelId="{7667C55E-1F69-47A3-95D4-F6F9CC369DC4}" srcId="{D77E33D3-8DD7-4C68-AD12-9517DC593CDE}" destId="{C2AE35DD-340A-42AE-B048-4C20370C044C}" srcOrd="2" destOrd="0" parTransId="{A66016A2-D54C-40CD-9910-3873F7D64818}" sibTransId="{7A067034-D7A3-4493-8D28-0F3057BD09E3}"/>
    <dgm:cxn modelId="{1E4B36F9-6168-4154-BE3B-14647AD19220}" type="presOf" srcId="{C2AE35DD-340A-42AE-B048-4C20370C044C}" destId="{665C6C9D-6BDB-42E9-9AF5-6F136442110D}" srcOrd="0" destOrd="0" presId="urn:microsoft.com/office/officeart/2005/8/layout/pyramid2"/>
    <dgm:cxn modelId="{C3FAA568-6BC8-4AA6-A5C6-2D379BAD2443}" type="presOf" srcId="{8CC5BE31-5E6D-438D-A615-393AB12D98CD}" destId="{8163C3E5-6229-4F3B-9272-4839C17CA99D}" srcOrd="0" destOrd="0" presId="urn:microsoft.com/office/officeart/2005/8/layout/pyramid2"/>
    <dgm:cxn modelId="{DD90910C-B6FE-464A-8E44-2508EE3011AE}" srcId="{D77E33D3-8DD7-4C68-AD12-9517DC593CDE}" destId="{8CC5BE31-5E6D-438D-A615-393AB12D98CD}" srcOrd="1" destOrd="0" parTransId="{6B6EE974-FE78-4C67-A432-9F68D86901B3}" sibTransId="{5286FD93-7B95-4159-8AAB-876C2F9F8008}"/>
    <dgm:cxn modelId="{07520D88-A682-47DE-B06E-2AC652A5F4B4}" type="presOf" srcId="{81C8FDDF-89F7-49BF-86E5-5C397D501B67}" destId="{2BF44BFF-6E83-45FE-B278-58C4E4BFC072}" srcOrd="0" destOrd="0" presId="urn:microsoft.com/office/officeart/2005/8/layout/pyramid2"/>
    <dgm:cxn modelId="{0E926ABE-9BC0-47C0-AFD4-130EED6D020E}" type="presParOf" srcId="{09728890-2C7C-40F8-8B97-642E5D5B7D4B}" destId="{CB560ED9-01AC-4042-8A0F-A3492D1AF91C}" srcOrd="0" destOrd="0" presId="urn:microsoft.com/office/officeart/2005/8/layout/pyramid2"/>
    <dgm:cxn modelId="{40DFE4C5-E05E-45E3-AD90-F41E5CCC441A}" type="presParOf" srcId="{09728890-2C7C-40F8-8B97-642E5D5B7D4B}" destId="{D97E5D9C-290D-467D-B14A-E3368A6427CA}" srcOrd="1" destOrd="0" presId="urn:microsoft.com/office/officeart/2005/8/layout/pyramid2"/>
    <dgm:cxn modelId="{770C9FBE-CB1E-475C-991E-B694124E921A}" type="presParOf" srcId="{D97E5D9C-290D-467D-B14A-E3368A6427CA}" destId="{2BF44BFF-6E83-45FE-B278-58C4E4BFC072}" srcOrd="0" destOrd="0" presId="urn:microsoft.com/office/officeart/2005/8/layout/pyramid2"/>
    <dgm:cxn modelId="{6D470BC6-4025-4CE2-987F-4DBBF255C9A9}" type="presParOf" srcId="{D97E5D9C-290D-467D-B14A-E3368A6427CA}" destId="{4BFCD756-9BC8-48A0-BC4F-D07D0A175E20}" srcOrd="1" destOrd="0" presId="urn:microsoft.com/office/officeart/2005/8/layout/pyramid2"/>
    <dgm:cxn modelId="{F8943537-A514-4A0F-B773-9A7F4E682329}" type="presParOf" srcId="{D97E5D9C-290D-467D-B14A-E3368A6427CA}" destId="{8163C3E5-6229-4F3B-9272-4839C17CA99D}" srcOrd="2" destOrd="0" presId="urn:microsoft.com/office/officeart/2005/8/layout/pyramid2"/>
    <dgm:cxn modelId="{3DC3ED45-81FD-4EB3-BA91-F2E39E624798}" type="presParOf" srcId="{D97E5D9C-290D-467D-B14A-E3368A6427CA}" destId="{DF71952D-91CA-4DC8-8CE5-6A2B0635CF55}" srcOrd="3" destOrd="0" presId="urn:microsoft.com/office/officeart/2005/8/layout/pyramid2"/>
    <dgm:cxn modelId="{BAB58983-EC40-40FE-80D6-B30FE9021A10}" type="presParOf" srcId="{D97E5D9C-290D-467D-B14A-E3368A6427CA}" destId="{665C6C9D-6BDB-42E9-9AF5-6F136442110D}" srcOrd="4" destOrd="0" presId="urn:microsoft.com/office/officeart/2005/8/layout/pyramid2"/>
    <dgm:cxn modelId="{4242854B-4DDE-4E52-88B3-5100BD364A61}" type="presParOf" srcId="{D97E5D9C-290D-467D-B14A-E3368A6427CA}" destId="{4E3BB1CE-72B9-4ADA-A625-BD2709B1C044}" srcOrd="5" destOrd="0" presId="urn:microsoft.com/office/officeart/2005/8/layout/pyramid2"/>
    <dgm:cxn modelId="{A5203CF7-30ED-4F99-8591-22A3F1A8FE4E}" type="presParOf" srcId="{D97E5D9C-290D-467D-B14A-E3368A6427CA}" destId="{63D92432-DF0E-4E0F-9952-B9BFA36A67B7}" srcOrd="6" destOrd="0" presId="urn:microsoft.com/office/officeart/2005/8/layout/pyramid2"/>
    <dgm:cxn modelId="{354360A5-DD11-4C2E-9C2C-276F7EFD74EF}" type="presParOf" srcId="{D97E5D9C-290D-467D-B14A-E3368A6427CA}" destId="{6A626C79-D041-4FBB-8B43-9D241828A1E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AA9317-8942-4266-B917-A7D9F217CE2A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3C025C5-5078-42F6-A547-8FB3F25AA659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STALNI SASTAV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94DEA-A0B1-4224-B37E-CAF4C015F958}" type="parTrans" cxnId="{A12AB271-603E-4577-BB10-FFE3B5567C02}">
      <dgm:prSet/>
      <dgm:spPr/>
      <dgm:t>
        <a:bodyPr/>
        <a:lstStyle/>
        <a:p>
          <a:endParaRPr lang="hr-HR"/>
        </a:p>
      </dgm:t>
    </dgm:pt>
    <dgm:pt modelId="{0893E6A9-D1CB-4A71-815F-F03ABB93FB6B}" type="sibTrans" cxnId="{A12AB271-603E-4577-BB10-FFE3B5567C02}">
      <dgm:prSet/>
      <dgm:spPr/>
      <dgm:t>
        <a:bodyPr/>
        <a:lstStyle/>
        <a:p>
          <a:endParaRPr lang="hr-HR"/>
        </a:p>
      </dgm:t>
    </dgm:pt>
    <dgm:pt modelId="{24A66B51-C0AE-4963-9B6A-50FF6D478973}">
      <dgm:prSet phldrT="[Tekst]" custT="1"/>
      <dgm:spPr/>
      <dgm:t>
        <a:bodyPr/>
        <a:lstStyle/>
        <a:p>
          <a:pPr algn="l"/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Imenovan je po raspisivanju izbora od strane izbornih povjerenstava izbornih jedinica (dalje: IPIJ-a) 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92F56-0B0D-4587-ADD8-A762FD2602E4}" type="parTrans" cxnId="{B5997CA2-D791-4B8A-89F8-21DAC025038F}">
      <dgm:prSet/>
      <dgm:spPr/>
      <dgm:t>
        <a:bodyPr/>
        <a:lstStyle/>
        <a:p>
          <a:endParaRPr lang="hr-HR"/>
        </a:p>
      </dgm:t>
    </dgm:pt>
    <dgm:pt modelId="{36467EA9-8F2B-4EC9-A8FC-554063D5C89C}" type="sibTrans" cxnId="{B5997CA2-D791-4B8A-89F8-21DAC025038F}">
      <dgm:prSet/>
      <dgm:spPr/>
      <dgm:t>
        <a:bodyPr/>
        <a:lstStyle/>
        <a:p>
          <a:endParaRPr lang="hr-HR"/>
        </a:p>
      </dgm:t>
    </dgm:pt>
    <dgm:pt modelId="{A01B3D1C-B472-4D81-9F0A-DEF48DCF55DE}" type="pres">
      <dgm:prSet presAssocID="{FFAA9317-8942-4266-B917-A7D9F217CE2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8B8A598-555C-4BEA-957E-23A4C16D0223}" type="pres">
      <dgm:prSet presAssocID="{83C025C5-5078-42F6-A547-8FB3F25AA659}" presName="compNode" presStyleCnt="0"/>
      <dgm:spPr/>
    </dgm:pt>
    <dgm:pt modelId="{65B81D8B-CDD5-4A15-A596-61FB2889760C}" type="pres">
      <dgm:prSet presAssocID="{83C025C5-5078-42F6-A547-8FB3F25AA659}" presName="aNode" presStyleLbl="bgShp" presStyleIdx="0" presStyleCnt="1" custLinFactNeighborY="2516"/>
      <dgm:spPr/>
      <dgm:t>
        <a:bodyPr/>
        <a:lstStyle/>
        <a:p>
          <a:endParaRPr lang="hr-HR"/>
        </a:p>
      </dgm:t>
    </dgm:pt>
    <dgm:pt modelId="{9AD285A8-60B6-46BC-8548-145439A5C5F3}" type="pres">
      <dgm:prSet presAssocID="{83C025C5-5078-42F6-A547-8FB3F25AA659}" presName="textNode" presStyleLbl="bgShp" presStyleIdx="0" presStyleCnt="1"/>
      <dgm:spPr/>
      <dgm:t>
        <a:bodyPr/>
        <a:lstStyle/>
        <a:p>
          <a:endParaRPr lang="hr-HR"/>
        </a:p>
      </dgm:t>
    </dgm:pt>
    <dgm:pt modelId="{7A6703D0-A1D3-411F-B14F-E367F9208CCB}" type="pres">
      <dgm:prSet presAssocID="{83C025C5-5078-42F6-A547-8FB3F25AA659}" presName="compChildNode" presStyleCnt="0"/>
      <dgm:spPr/>
    </dgm:pt>
    <dgm:pt modelId="{FADD2D64-B3FF-47AC-9897-7370E5FAC98F}" type="pres">
      <dgm:prSet presAssocID="{83C025C5-5078-42F6-A547-8FB3F25AA659}" presName="theInnerList" presStyleCnt="0"/>
      <dgm:spPr/>
    </dgm:pt>
    <dgm:pt modelId="{0BA87840-C850-4FD8-BAF3-5BA8A0B2CDF1}" type="pres">
      <dgm:prSet presAssocID="{24A66B51-C0AE-4963-9B6A-50FF6D478973}" presName="childNode" presStyleLbl="node1" presStyleIdx="0" presStyleCnt="1" custScaleX="109749" custScaleY="118724" custLinFactNeighborY="-16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7D7D20-2D3B-4D90-9839-ED7148FD2705}" type="presOf" srcId="{83C025C5-5078-42F6-A547-8FB3F25AA659}" destId="{9AD285A8-60B6-46BC-8548-145439A5C5F3}" srcOrd="1" destOrd="0" presId="urn:microsoft.com/office/officeart/2005/8/layout/lProcess2"/>
    <dgm:cxn modelId="{A12AB271-603E-4577-BB10-FFE3B5567C02}" srcId="{FFAA9317-8942-4266-B917-A7D9F217CE2A}" destId="{83C025C5-5078-42F6-A547-8FB3F25AA659}" srcOrd="0" destOrd="0" parTransId="{C2D94DEA-A0B1-4224-B37E-CAF4C015F958}" sibTransId="{0893E6A9-D1CB-4A71-815F-F03ABB93FB6B}"/>
    <dgm:cxn modelId="{A842BB3B-E94C-4ABF-A708-E1D2AA624E37}" type="presOf" srcId="{83C025C5-5078-42F6-A547-8FB3F25AA659}" destId="{65B81D8B-CDD5-4A15-A596-61FB2889760C}" srcOrd="0" destOrd="0" presId="urn:microsoft.com/office/officeart/2005/8/layout/lProcess2"/>
    <dgm:cxn modelId="{21202CE9-CDE9-4E56-A5C2-312F2D666383}" type="presOf" srcId="{FFAA9317-8942-4266-B917-A7D9F217CE2A}" destId="{A01B3D1C-B472-4D81-9F0A-DEF48DCF55DE}" srcOrd="0" destOrd="0" presId="urn:microsoft.com/office/officeart/2005/8/layout/lProcess2"/>
    <dgm:cxn modelId="{55D753B2-C18E-4525-847F-AC46641EB3C7}" type="presOf" srcId="{24A66B51-C0AE-4963-9B6A-50FF6D478973}" destId="{0BA87840-C850-4FD8-BAF3-5BA8A0B2CDF1}" srcOrd="0" destOrd="0" presId="urn:microsoft.com/office/officeart/2005/8/layout/lProcess2"/>
    <dgm:cxn modelId="{B5997CA2-D791-4B8A-89F8-21DAC025038F}" srcId="{83C025C5-5078-42F6-A547-8FB3F25AA659}" destId="{24A66B51-C0AE-4963-9B6A-50FF6D478973}" srcOrd="0" destOrd="0" parTransId="{6FD92F56-0B0D-4587-ADD8-A762FD2602E4}" sibTransId="{36467EA9-8F2B-4EC9-A8FC-554063D5C89C}"/>
    <dgm:cxn modelId="{BA6F97FC-FF1E-4CBC-BCEF-80E7476718DE}" type="presParOf" srcId="{A01B3D1C-B472-4D81-9F0A-DEF48DCF55DE}" destId="{B8B8A598-555C-4BEA-957E-23A4C16D0223}" srcOrd="0" destOrd="0" presId="urn:microsoft.com/office/officeart/2005/8/layout/lProcess2"/>
    <dgm:cxn modelId="{2E19649E-9456-4E9E-98D8-860CCE4085E6}" type="presParOf" srcId="{B8B8A598-555C-4BEA-957E-23A4C16D0223}" destId="{65B81D8B-CDD5-4A15-A596-61FB2889760C}" srcOrd="0" destOrd="0" presId="urn:microsoft.com/office/officeart/2005/8/layout/lProcess2"/>
    <dgm:cxn modelId="{0A1F2356-8C52-4810-87C9-EC2C00DCFDB7}" type="presParOf" srcId="{B8B8A598-555C-4BEA-957E-23A4C16D0223}" destId="{9AD285A8-60B6-46BC-8548-145439A5C5F3}" srcOrd="1" destOrd="0" presId="urn:microsoft.com/office/officeart/2005/8/layout/lProcess2"/>
    <dgm:cxn modelId="{642FA077-5C98-4006-868D-834E34FB04E6}" type="presParOf" srcId="{B8B8A598-555C-4BEA-957E-23A4C16D0223}" destId="{7A6703D0-A1D3-411F-B14F-E367F9208CCB}" srcOrd="2" destOrd="0" presId="urn:microsoft.com/office/officeart/2005/8/layout/lProcess2"/>
    <dgm:cxn modelId="{9D2FBFEB-5F48-43D1-92DA-505DF5924C09}" type="presParOf" srcId="{7A6703D0-A1D3-411F-B14F-E367F9208CCB}" destId="{FADD2D64-B3FF-47AC-9897-7370E5FAC98F}" srcOrd="0" destOrd="0" presId="urn:microsoft.com/office/officeart/2005/8/layout/lProcess2"/>
    <dgm:cxn modelId="{ECC7066C-6238-46A4-9431-4F5F89747A5F}" type="presParOf" srcId="{FADD2D64-B3FF-47AC-9897-7370E5FAC98F}" destId="{0BA87840-C850-4FD8-BAF3-5BA8A0B2CD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7589AA-BFCD-49D6-A862-EEC425525B19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DD7EA2F-D44B-4D31-B062-BDA6A9F2CBBF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PROŠIRENI SASTAV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1D7AC-BE78-45D5-8C9B-EAB4F16AE3EF}" type="parTrans" cxnId="{F0040E36-0833-494C-9336-C5399665884F}">
      <dgm:prSet/>
      <dgm:spPr/>
      <dgm:t>
        <a:bodyPr/>
        <a:lstStyle/>
        <a:p>
          <a:endParaRPr lang="hr-HR"/>
        </a:p>
      </dgm:t>
    </dgm:pt>
    <dgm:pt modelId="{3ECDD0DF-65CB-4DD2-BBFC-1881EEFD21BE}" type="sibTrans" cxnId="{F0040E36-0833-494C-9336-C5399665884F}">
      <dgm:prSet/>
      <dgm:spPr/>
      <dgm:t>
        <a:bodyPr/>
        <a:lstStyle/>
        <a:p>
          <a:endParaRPr lang="hr-HR"/>
        </a:p>
      </dgm:t>
    </dgm:pt>
    <dgm:pt modelId="{342BE743-6FC3-4C0A-8BE7-78CCD1C9958A}">
      <dgm:prSet phldrT="[Tekst]" custT="1"/>
      <dgm:spPr/>
      <dgm:t>
        <a:bodyPr/>
        <a:lstStyle/>
        <a:p>
          <a:pPr algn="l"/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IPIJ-i će imenovati po objavi lista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BEABA-C1A8-49E8-9001-57D1A0621AE1}" type="parTrans" cxnId="{32F1E41D-3074-47FD-AA4D-EE4DC7C7711D}">
      <dgm:prSet/>
      <dgm:spPr/>
      <dgm:t>
        <a:bodyPr/>
        <a:lstStyle/>
        <a:p>
          <a:endParaRPr lang="hr-HR"/>
        </a:p>
      </dgm:t>
    </dgm:pt>
    <dgm:pt modelId="{56A56D54-CD57-4F84-850D-34F822AEDFD0}" type="sibTrans" cxnId="{32F1E41D-3074-47FD-AA4D-EE4DC7C7711D}">
      <dgm:prSet/>
      <dgm:spPr/>
      <dgm:t>
        <a:bodyPr/>
        <a:lstStyle/>
        <a:p>
          <a:endParaRPr lang="hr-HR"/>
        </a:p>
      </dgm:t>
    </dgm:pt>
    <dgm:pt modelId="{C4110EF5-2255-41BC-88BB-2DDBE1B56125}" type="pres">
      <dgm:prSet presAssocID="{3B7589AA-BFCD-49D6-A862-EEC425525B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C6A4E5-D68F-4D61-A296-536068499D35}" type="pres">
      <dgm:prSet presAssocID="{FDD7EA2F-D44B-4D31-B062-BDA6A9F2CBBF}" presName="compNode" presStyleCnt="0"/>
      <dgm:spPr/>
    </dgm:pt>
    <dgm:pt modelId="{788C864A-5BC6-4C26-8BB7-49B5534CF8A4}" type="pres">
      <dgm:prSet presAssocID="{FDD7EA2F-D44B-4D31-B062-BDA6A9F2CBBF}" presName="aNode" presStyleLbl="bgShp" presStyleIdx="0" presStyleCnt="1" custLinFactNeighborX="5902"/>
      <dgm:spPr/>
      <dgm:t>
        <a:bodyPr/>
        <a:lstStyle/>
        <a:p>
          <a:endParaRPr lang="hr-HR"/>
        </a:p>
      </dgm:t>
    </dgm:pt>
    <dgm:pt modelId="{1AF08526-CB81-47B7-941E-7E8E27961D63}" type="pres">
      <dgm:prSet presAssocID="{FDD7EA2F-D44B-4D31-B062-BDA6A9F2CBBF}" presName="textNode" presStyleLbl="bgShp" presStyleIdx="0" presStyleCnt="1"/>
      <dgm:spPr/>
      <dgm:t>
        <a:bodyPr/>
        <a:lstStyle/>
        <a:p>
          <a:endParaRPr lang="hr-HR"/>
        </a:p>
      </dgm:t>
    </dgm:pt>
    <dgm:pt modelId="{5A79CF31-D72C-4B01-A3B7-00DBB88BBE18}" type="pres">
      <dgm:prSet presAssocID="{FDD7EA2F-D44B-4D31-B062-BDA6A9F2CBBF}" presName="compChildNode" presStyleCnt="0"/>
      <dgm:spPr/>
    </dgm:pt>
    <dgm:pt modelId="{AD0B574B-BECA-4492-9275-53AA25AA40A8}" type="pres">
      <dgm:prSet presAssocID="{FDD7EA2F-D44B-4D31-B062-BDA6A9F2CBBF}" presName="theInnerList" presStyleCnt="0"/>
      <dgm:spPr/>
    </dgm:pt>
    <dgm:pt modelId="{86CE64E1-7D00-48CA-BC96-327C6989707D}" type="pres">
      <dgm:prSet presAssocID="{342BE743-6FC3-4C0A-8BE7-78CCD1C9958A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0040E36-0833-494C-9336-C5399665884F}" srcId="{3B7589AA-BFCD-49D6-A862-EEC425525B19}" destId="{FDD7EA2F-D44B-4D31-B062-BDA6A9F2CBBF}" srcOrd="0" destOrd="0" parTransId="{4761D7AC-BE78-45D5-8C9B-EAB4F16AE3EF}" sibTransId="{3ECDD0DF-65CB-4DD2-BBFC-1881EEFD21BE}"/>
    <dgm:cxn modelId="{8D0738E6-75C9-46A3-98BC-70725F51B8B7}" type="presOf" srcId="{3B7589AA-BFCD-49D6-A862-EEC425525B19}" destId="{C4110EF5-2255-41BC-88BB-2DDBE1B56125}" srcOrd="0" destOrd="0" presId="urn:microsoft.com/office/officeart/2005/8/layout/lProcess2"/>
    <dgm:cxn modelId="{0D5B87F6-ED90-445A-9A9A-15212A9825E9}" type="presOf" srcId="{FDD7EA2F-D44B-4D31-B062-BDA6A9F2CBBF}" destId="{788C864A-5BC6-4C26-8BB7-49B5534CF8A4}" srcOrd="0" destOrd="0" presId="urn:microsoft.com/office/officeart/2005/8/layout/lProcess2"/>
    <dgm:cxn modelId="{A0C3FF0C-AE2D-4238-ADD4-6F43B01AF5BA}" type="presOf" srcId="{FDD7EA2F-D44B-4D31-B062-BDA6A9F2CBBF}" destId="{1AF08526-CB81-47B7-941E-7E8E27961D63}" srcOrd="1" destOrd="0" presId="urn:microsoft.com/office/officeart/2005/8/layout/lProcess2"/>
    <dgm:cxn modelId="{32F1E41D-3074-47FD-AA4D-EE4DC7C7711D}" srcId="{FDD7EA2F-D44B-4D31-B062-BDA6A9F2CBBF}" destId="{342BE743-6FC3-4C0A-8BE7-78CCD1C9958A}" srcOrd="0" destOrd="0" parTransId="{2CBBEABA-C1A8-49E8-9001-57D1A0621AE1}" sibTransId="{56A56D54-CD57-4F84-850D-34F822AEDFD0}"/>
    <dgm:cxn modelId="{6E8DC566-3A80-45BE-83E2-44D3E28137A5}" type="presOf" srcId="{342BE743-6FC3-4C0A-8BE7-78CCD1C9958A}" destId="{86CE64E1-7D00-48CA-BC96-327C6989707D}" srcOrd="0" destOrd="0" presId="urn:microsoft.com/office/officeart/2005/8/layout/lProcess2"/>
    <dgm:cxn modelId="{DA1E5D38-E639-44BD-8725-B32979A32E8B}" type="presParOf" srcId="{C4110EF5-2255-41BC-88BB-2DDBE1B56125}" destId="{86C6A4E5-D68F-4D61-A296-536068499D35}" srcOrd="0" destOrd="0" presId="urn:microsoft.com/office/officeart/2005/8/layout/lProcess2"/>
    <dgm:cxn modelId="{1BF1CF26-FB5D-460F-AE0A-B2D4FD560C28}" type="presParOf" srcId="{86C6A4E5-D68F-4D61-A296-536068499D35}" destId="{788C864A-5BC6-4C26-8BB7-49B5534CF8A4}" srcOrd="0" destOrd="0" presId="urn:microsoft.com/office/officeart/2005/8/layout/lProcess2"/>
    <dgm:cxn modelId="{7821499A-8EAF-4475-9420-ABDF4DE6FFFF}" type="presParOf" srcId="{86C6A4E5-D68F-4D61-A296-536068499D35}" destId="{1AF08526-CB81-47B7-941E-7E8E27961D63}" srcOrd="1" destOrd="0" presId="urn:microsoft.com/office/officeart/2005/8/layout/lProcess2"/>
    <dgm:cxn modelId="{B4E1A5BB-7CEB-42C7-AADB-5AE601D32C0B}" type="presParOf" srcId="{86C6A4E5-D68F-4D61-A296-536068499D35}" destId="{5A79CF31-D72C-4B01-A3B7-00DBB88BBE18}" srcOrd="2" destOrd="0" presId="urn:microsoft.com/office/officeart/2005/8/layout/lProcess2"/>
    <dgm:cxn modelId="{EB36C92E-2A82-4E21-86FA-DBE11451D04E}" type="presParOf" srcId="{5A79CF31-D72C-4B01-A3B7-00DBB88BBE18}" destId="{AD0B574B-BECA-4492-9275-53AA25AA40A8}" srcOrd="0" destOrd="0" presId="urn:microsoft.com/office/officeart/2005/8/layout/lProcess2"/>
    <dgm:cxn modelId="{5D40E774-9DA0-4D8B-B63D-2A656F5B9368}" type="presParOf" srcId="{AD0B574B-BECA-4492-9275-53AA25AA40A8}" destId="{86CE64E1-7D00-48CA-BC96-327C6989707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F8CA76-B99B-4B28-8D7A-5BB98D8037AD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8832CF6A-BB51-4AFA-BCDD-6200779C7F07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predlažu IPIJ-ima utvrđivanje biračkih mjesta na području grada/općine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27925-E9B6-4A75-BE1A-CB63F9892679}" type="parTrans" cxnId="{8513C4D5-2815-4D95-8BA5-472B6511FAE8}">
      <dgm:prSet/>
      <dgm:spPr/>
      <dgm:t>
        <a:bodyPr/>
        <a:lstStyle/>
        <a:p>
          <a:endParaRPr lang="hr-HR"/>
        </a:p>
      </dgm:t>
    </dgm:pt>
    <dgm:pt modelId="{AC128FC0-8D7F-4D0A-9F14-63E775139D2B}" type="sibTrans" cxnId="{8513C4D5-2815-4D95-8BA5-472B6511FAE8}">
      <dgm:prSet/>
      <dgm:spPr/>
      <dgm:t>
        <a:bodyPr/>
        <a:lstStyle/>
        <a:p>
          <a:endParaRPr lang="hr-HR"/>
        </a:p>
      </dgm:t>
    </dgm:pt>
    <dgm:pt modelId="{14405AAD-4F40-42F4-A480-8A3A5AAACD0D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predlažu IPIJ-ima imenovanje biračkih odbora na području grada/općine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53641-8163-4F18-BC8E-2DCB9C77E362}" type="parTrans" cxnId="{83DFCDEE-F1ED-4B24-A1FB-71F9995FB392}">
      <dgm:prSet/>
      <dgm:spPr/>
      <dgm:t>
        <a:bodyPr/>
        <a:lstStyle/>
        <a:p>
          <a:endParaRPr lang="hr-HR"/>
        </a:p>
      </dgm:t>
    </dgm:pt>
    <dgm:pt modelId="{76B4D859-83AE-497F-8AD8-17BC0EF4E4DA}" type="sibTrans" cxnId="{83DFCDEE-F1ED-4B24-A1FB-71F9995FB392}">
      <dgm:prSet/>
      <dgm:spPr/>
      <dgm:t>
        <a:bodyPr/>
        <a:lstStyle/>
        <a:p>
          <a:endParaRPr lang="hr-HR"/>
        </a:p>
      </dgm:t>
    </dgm:pt>
    <dgm:pt modelId="{4421D5E4-7440-4F4A-AE99-5B851E8F5EB2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predlažu IPIJ-ima raspuštanje biračkih odbora u slučajevima propisanim Zakonom o izborima zastupnika u Hrvatski sabor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3C2B7-ED18-4F96-AFAF-D0FAB1A1BE62}" type="parTrans" cxnId="{C9D56012-1C72-41B9-99E4-C95154F24E17}">
      <dgm:prSet/>
      <dgm:spPr/>
      <dgm:t>
        <a:bodyPr/>
        <a:lstStyle/>
        <a:p>
          <a:endParaRPr lang="hr-HR"/>
        </a:p>
      </dgm:t>
    </dgm:pt>
    <dgm:pt modelId="{B2B2FCD6-2E96-4E31-8EF0-8B44ECD1DC8C}" type="sibTrans" cxnId="{C9D56012-1C72-41B9-99E4-C95154F24E17}">
      <dgm:prSet/>
      <dgm:spPr/>
      <dgm:t>
        <a:bodyPr/>
        <a:lstStyle/>
        <a:p>
          <a:endParaRPr lang="hr-HR"/>
        </a:p>
      </dgm:t>
    </dgm:pt>
    <dgm:pt modelId="{FA4B8FA8-6CBD-498A-9A31-04DF0A3AEFE0}">
      <dgm:prSet phldrT="[Tekst]" custT="1"/>
      <dgm:spPr/>
      <dgm:t>
        <a:bodyPr/>
        <a:lstStyle/>
        <a:p>
          <a:r>
            <a: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prikupljaju podatke o izborima i prosljeđuju ih IPIJ-ima te obavljaju i druge poslove propisane Zakonom</a:t>
          </a:r>
          <a:endParaRPr lang="hr-H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7E697-2E77-45BC-BEF0-541C2BD6A93A}" type="parTrans" cxnId="{6EFA9A3B-0142-4F61-A5ED-60227C3248DF}">
      <dgm:prSet/>
      <dgm:spPr/>
      <dgm:t>
        <a:bodyPr/>
        <a:lstStyle/>
        <a:p>
          <a:endParaRPr lang="hr-HR"/>
        </a:p>
      </dgm:t>
    </dgm:pt>
    <dgm:pt modelId="{4F7F3390-8118-4BD4-B8DD-7D7324792971}" type="sibTrans" cxnId="{6EFA9A3B-0142-4F61-A5ED-60227C3248DF}">
      <dgm:prSet/>
      <dgm:spPr/>
      <dgm:t>
        <a:bodyPr/>
        <a:lstStyle/>
        <a:p>
          <a:endParaRPr lang="hr-HR"/>
        </a:p>
      </dgm:t>
    </dgm:pt>
    <dgm:pt modelId="{41A05CBC-9380-469A-9633-4BE926136632}" type="pres">
      <dgm:prSet presAssocID="{2BF8CA76-B99B-4B28-8D7A-5BB98D8037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1E5CBB2-DC5C-4A16-9796-367F611D3DC3}" type="pres">
      <dgm:prSet presAssocID="{2BF8CA76-B99B-4B28-8D7A-5BB98D8037AD}" presName="dummyMaxCanvas" presStyleCnt="0">
        <dgm:presLayoutVars/>
      </dgm:prSet>
      <dgm:spPr/>
      <dgm:t>
        <a:bodyPr/>
        <a:lstStyle/>
        <a:p>
          <a:endParaRPr lang="hr-HR"/>
        </a:p>
      </dgm:t>
    </dgm:pt>
    <dgm:pt modelId="{7727F36A-B9DE-427A-9C2D-BE3466556E62}" type="pres">
      <dgm:prSet presAssocID="{2BF8CA76-B99B-4B28-8D7A-5BB98D8037A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23FD5D-E9E5-442D-B26B-AB28AD834101}" type="pres">
      <dgm:prSet presAssocID="{2BF8CA76-B99B-4B28-8D7A-5BB98D8037A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FAFF8A-C9A1-4C5C-ACF5-15FA11477760}" type="pres">
      <dgm:prSet presAssocID="{2BF8CA76-B99B-4B28-8D7A-5BB98D8037A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A51328-C2BA-4109-A6B0-7205B1D78588}" type="pres">
      <dgm:prSet presAssocID="{2BF8CA76-B99B-4B28-8D7A-5BB98D8037AD}" presName="FourNodes_4" presStyleLbl="node1" presStyleIdx="3" presStyleCnt="4" custLinFactNeighborX="-99" custLinFactNeighborY="-218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21E993-8935-4CE9-8B4E-C21FBC7B1141}" type="pres">
      <dgm:prSet presAssocID="{2BF8CA76-B99B-4B28-8D7A-5BB98D8037A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232A82-50EC-4043-8CB0-1E7B9F9F85D9}" type="pres">
      <dgm:prSet presAssocID="{2BF8CA76-B99B-4B28-8D7A-5BB98D8037A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53B1EB-198A-44BA-98CA-08E3590A6D40}" type="pres">
      <dgm:prSet presAssocID="{2BF8CA76-B99B-4B28-8D7A-5BB98D8037A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600C9A-A0FC-42A6-AD5F-E48C8DFBD5C1}" type="pres">
      <dgm:prSet presAssocID="{2BF8CA76-B99B-4B28-8D7A-5BB98D8037A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A2A3B1-DC2B-481B-BEF7-BF931D4FF4BB}" type="pres">
      <dgm:prSet presAssocID="{2BF8CA76-B99B-4B28-8D7A-5BB98D8037A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3D6DDF-5B32-456A-8645-4D391EDF13DD}" type="pres">
      <dgm:prSet presAssocID="{2BF8CA76-B99B-4B28-8D7A-5BB98D8037A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DC4B9C-709E-4410-8F9E-05E0FFC16234}" type="pres">
      <dgm:prSet presAssocID="{2BF8CA76-B99B-4B28-8D7A-5BB98D8037A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4AD1C71-7F04-4C7F-BF3E-6121738A6D1C}" type="presOf" srcId="{B2B2FCD6-2E96-4E31-8EF0-8B44ECD1DC8C}" destId="{DB53B1EB-198A-44BA-98CA-08E3590A6D40}" srcOrd="0" destOrd="0" presId="urn:microsoft.com/office/officeart/2005/8/layout/vProcess5"/>
    <dgm:cxn modelId="{6EFA9A3B-0142-4F61-A5ED-60227C3248DF}" srcId="{2BF8CA76-B99B-4B28-8D7A-5BB98D8037AD}" destId="{FA4B8FA8-6CBD-498A-9A31-04DF0A3AEFE0}" srcOrd="3" destOrd="0" parTransId="{8727E697-2E77-45BC-BEF0-541C2BD6A93A}" sibTransId="{4F7F3390-8118-4BD4-B8DD-7D7324792971}"/>
    <dgm:cxn modelId="{BFC0BE70-DA6D-487F-9B7B-2A34555BD6F0}" type="presOf" srcId="{8832CF6A-BB51-4AFA-BCDD-6200779C7F07}" destId="{7727F36A-B9DE-427A-9C2D-BE3466556E62}" srcOrd="0" destOrd="0" presId="urn:microsoft.com/office/officeart/2005/8/layout/vProcess5"/>
    <dgm:cxn modelId="{2FC10D1A-B9C1-4C53-A04B-2C626C8A52F3}" type="presOf" srcId="{4421D5E4-7440-4F4A-AE99-5B851E8F5EB2}" destId="{4BFAFF8A-C9A1-4C5C-ACF5-15FA11477760}" srcOrd="0" destOrd="0" presId="urn:microsoft.com/office/officeart/2005/8/layout/vProcess5"/>
    <dgm:cxn modelId="{608A471D-BC12-4D37-A7FC-ECADC5DFCC47}" type="presOf" srcId="{8832CF6A-BB51-4AFA-BCDD-6200779C7F07}" destId="{B0600C9A-A0FC-42A6-AD5F-E48C8DFBD5C1}" srcOrd="1" destOrd="0" presId="urn:microsoft.com/office/officeart/2005/8/layout/vProcess5"/>
    <dgm:cxn modelId="{C9D56012-1C72-41B9-99E4-C95154F24E17}" srcId="{2BF8CA76-B99B-4B28-8D7A-5BB98D8037AD}" destId="{4421D5E4-7440-4F4A-AE99-5B851E8F5EB2}" srcOrd="2" destOrd="0" parTransId="{6C63C2B7-ED18-4F96-AFAF-D0FAB1A1BE62}" sibTransId="{B2B2FCD6-2E96-4E31-8EF0-8B44ECD1DC8C}"/>
    <dgm:cxn modelId="{83DFCDEE-F1ED-4B24-A1FB-71F9995FB392}" srcId="{2BF8CA76-B99B-4B28-8D7A-5BB98D8037AD}" destId="{14405AAD-4F40-42F4-A480-8A3A5AAACD0D}" srcOrd="1" destOrd="0" parTransId="{93453641-8163-4F18-BC8E-2DCB9C77E362}" sibTransId="{76B4D859-83AE-497F-8AD8-17BC0EF4E4DA}"/>
    <dgm:cxn modelId="{8ECF635E-1FC4-442F-B63C-97F0A8EB6B01}" type="presOf" srcId="{FA4B8FA8-6CBD-498A-9A31-04DF0A3AEFE0}" destId="{2FDC4B9C-709E-4410-8F9E-05E0FFC16234}" srcOrd="1" destOrd="0" presId="urn:microsoft.com/office/officeart/2005/8/layout/vProcess5"/>
    <dgm:cxn modelId="{B34FCED6-0C9C-43AC-BDB9-7C5B87534795}" type="presOf" srcId="{76B4D859-83AE-497F-8AD8-17BC0EF4E4DA}" destId="{28232A82-50EC-4043-8CB0-1E7B9F9F85D9}" srcOrd="0" destOrd="0" presId="urn:microsoft.com/office/officeart/2005/8/layout/vProcess5"/>
    <dgm:cxn modelId="{2886F626-F661-4BC8-8F0A-34FA10F878AE}" type="presOf" srcId="{14405AAD-4F40-42F4-A480-8A3A5AAACD0D}" destId="{F723FD5D-E9E5-442D-B26B-AB28AD834101}" srcOrd="0" destOrd="0" presId="urn:microsoft.com/office/officeart/2005/8/layout/vProcess5"/>
    <dgm:cxn modelId="{85CB6281-8BDF-4D97-8086-D4C56E6C40F5}" type="presOf" srcId="{2BF8CA76-B99B-4B28-8D7A-5BB98D8037AD}" destId="{41A05CBC-9380-469A-9633-4BE926136632}" srcOrd="0" destOrd="0" presId="urn:microsoft.com/office/officeart/2005/8/layout/vProcess5"/>
    <dgm:cxn modelId="{66BD582F-C333-490E-ADD4-47FE927B7F10}" type="presOf" srcId="{AC128FC0-8D7F-4D0A-9F14-63E775139D2B}" destId="{CA21E993-8935-4CE9-8B4E-C21FBC7B1141}" srcOrd="0" destOrd="0" presId="urn:microsoft.com/office/officeart/2005/8/layout/vProcess5"/>
    <dgm:cxn modelId="{D3AE8BDE-7920-46D3-909D-1EE784AD731A}" type="presOf" srcId="{14405AAD-4F40-42F4-A480-8A3A5AAACD0D}" destId="{6FA2A3B1-DC2B-481B-BEF7-BF931D4FF4BB}" srcOrd="1" destOrd="0" presId="urn:microsoft.com/office/officeart/2005/8/layout/vProcess5"/>
    <dgm:cxn modelId="{81AC620D-ED72-4E25-AF8D-E34400ABB80C}" type="presOf" srcId="{FA4B8FA8-6CBD-498A-9A31-04DF0A3AEFE0}" destId="{63A51328-C2BA-4109-A6B0-7205B1D78588}" srcOrd="0" destOrd="0" presId="urn:microsoft.com/office/officeart/2005/8/layout/vProcess5"/>
    <dgm:cxn modelId="{8513C4D5-2815-4D95-8BA5-472B6511FAE8}" srcId="{2BF8CA76-B99B-4B28-8D7A-5BB98D8037AD}" destId="{8832CF6A-BB51-4AFA-BCDD-6200779C7F07}" srcOrd="0" destOrd="0" parTransId="{A7827925-E9B6-4A75-BE1A-CB63F9892679}" sibTransId="{AC128FC0-8D7F-4D0A-9F14-63E775139D2B}"/>
    <dgm:cxn modelId="{4E9EB9BA-83E5-4ECF-9E36-B784A926DEC6}" type="presOf" srcId="{4421D5E4-7440-4F4A-AE99-5B851E8F5EB2}" destId="{9C3D6DDF-5B32-456A-8645-4D391EDF13DD}" srcOrd="1" destOrd="0" presId="urn:microsoft.com/office/officeart/2005/8/layout/vProcess5"/>
    <dgm:cxn modelId="{8AFBB619-81D0-44AD-B4F1-635DA40E77A2}" type="presParOf" srcId="{41A05CBC-9380-469A-9633-4BE926136632}" destId="{71E5CBB2-DC5C-4A16-9796-367F611D3DC3}" srcOrd="0" destOrd="0" presId="urn:microsoft.com/office/officeart/2005/8/layout/vProcess5"/>
    <dgm:cxn modelId="{5A83E7E1-4117-4F02-889B-1316273C35EA}" type="presParOf" srcId="{41A05CBC-9380-469A-9633-4BE926136632}" destId="{7727F36A-B9DE-427A-9C2D-BE3466556E62}" srcOrd="1" destOrd="0" presId="urn:microsoft.com/office/officeart/2005/8/layout/vProcess5"/>
    <dgm:cxn modelId="{0DD681AC-483A-498C-B486-C60FD9664071}" type="presParOf" srcId="{41A05CBC-9380-469A-9633-4BE926136632}" destId="{F723FD5D-E9E5-442D-B26B-AB28AD834101}" srcOrd="2" destOrd="0" presId="urn:microsoft.com/office/officeart/2005/8/layout/vProcess5"/>
    <dgm:cxn modelId="{444A917F-02BB-4C59-893C-B9AC908DD6AE}" type="presParOf" srcId="{41A05CBC-9380-469A-9633-4BE926136632}" destId="{4BFAFF8A-C9A1-4C5C-ACF5-15FA11477760}" srcOrd="3" destOrd="0" presId="urn:microsoft.com/office/officeart/2005/8/layout/vProcess5"/>
    <dgm:cxn modelId="{2EEC0BB0-779E-4E61-8895-979DE480F824}" type="presParOf" srcId="{41A05CBC-9380-469A-9633-4BE926136632}" destId="{63A51328-C2BA-4109-A6B0-7205B1D78588}" srcOrd="4" destOrd="0" presId="urn:microsoft.com/office/officeart/2005/8/layout/vProcess5"/>
    <dgm:cxn modelId="{654FE197-DC78-4543-8C95-D33FB8461805}" type="presParOf" srcId="{41A05CBC-9380-469A-9633-4BE926136632}" destId="{CA21E993-8935-4CE9-8B4E-C21FBC7B1141}" srcOrd="5" destOrd="0" presId="urn:microsoft.com/office/officeart/2005/8/layout/vProcess5"/>
    <dgm:cxn modelId="{E17645D6-CA31-4607-A514-2E2E20E03E19}" type="presParOf" srcId="{41A05CBC-9380-469A-9633-4BE926136632}" destId="{28232A82-50EC-4043-8CB0-1E7B9F9F85D9}" srcOrd="6" destOrd="0" presId="urn:microsoft.com/office/officeart/2005/8/layout/vProcess5"/>
    <dgm:cxn modelId="{6B8F72E5-4F96-468A-92F1-D5863F2A6195}" type="presParOf" srcId="{41A05CBC-9380-469A-9633-4BE926136632}" destId="{DB53B1EB-198A-44BA-98CA-08E3590A6D40}" srcOrd="7" destOrd="0" presId="urn:microsoft.com/office/officeart/2005/8/layout/vProcess5"/>
    <dgm:cxn modelId="{42F536A6-0D06-4E5C-BFBD-6BE8C805FFC2}" type="presParOf" srcId="{41A05CBC-9380-469A-9633-4BE926136632}" destId="{B0600C9A-A0FC-42A6-AD5F-E48C8DFBD5C1}" srcOrd="8" destOrd="0" presId="urn:microsoft.com/office/officeart/2005/8/layout/vProcess5"/>
    <dgm:cxn modelId="{CAC8F1DF-E762-44A9-81A0-79B4A7C9C056}" type="presParOf" srcId="{41A05CBC-9380-469A-9633-4BE926136632}" destId="{6FA2A3B1-DC2B-481B-BEF7-BF931D4FF4BB}" srcOrd="9" destOrd="0" presId="urn:microsoft.com/office/officeart/2005/8/layout/vProcess5"/>
    <dgm:cxn modelId="{864335CD-2523-495A-A555-F0441DCD23E3}" type="presParOf" srcId="{41A05CBC-9380-469A-9633-4BE926136632}" destId="{9C3D6DDF-5B32-456A-8645-4D391EDF13DD}" srcOrd="10" destOrd="0" presId="urn:microsoft.com/office/officeart/2005/8/layout/vProcess5"/>
    <dgm:cxn modelId="{07FA3895-2416-42F8-962F-7E172798896F}" type="presParOf" srcId="{41A05CBC-9380-469A-9633-4BE926136632}" destId="{2FDC4B9C-709E-4410-8F9E-05E0FFC1623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E93FE8-0F78-44A1-B29D-02C00F527768}" type="doc">
      <dgm:prSet loTypeId="urn:microsoft.com/office/officeart/2005/8/layout/vList5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DFDE3CC6-DB95-44D1-BDB9-F6787151CF65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TKO ODREĐUJE?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03F66E-2BC7-4BD1-B09E-C2114BA8A2A6}" type="parTrans" cxnId="{18235D65-F0D6-4B53-A060-5CA37222C366}">
      <dgm:prSet/>
      <dgm:spPr/>
      <dgm:t>
        <a:bodyPr/>
        <a:lstStyle/>
        <a:p>
          <a:endParaRPr lang="hr-HR"/>
        </a:p>
      </dgm:t>
    </dgm:pt>
    <dgm:pt modelId="{789A971A-FCDF-402E-9413-8CB2555743F1}" type="sibTrans" cxnId="{18235D65-F0D6-4B53-A060-5CA37222C366}">
      <dgm:prSet/>
      <dgm:spPr/>
      <dgm:t>
        <a:bodyPr/>
        <a:lstStyle/>
        <a:p>
          <a:endParaRPr lang="hr-HR"/>
        </a:p>
      </dgm:t>
    </dgm:pt>
    <dgm:pt modelId="{963AEF4F-0BB5-4A5C-9FA1-B89066E72326}">
      <dgm:prSet phldrT="[Tekst]" custT="1"/>
      <dgm:spPr/>
      <dgm:t>
        <a:bodyPr/>
        <a:lstStyle/>
        <a:p>
          <a:r>
            <a:rPr lang="hr-H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IPIJ-i, na svom području, određuju:</a:t>
          </a:r>
          <a:endParaRPr lang="hr-HR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30132-5B8A-4D74-BF9D-57F2E1DCE299}" type="parTrans" cxnId="{34265F0E-2FBB-4A4A-BA5B-AC6303850DCF}">
      <dgm:prSet/>
      <dgm:spPr/>
      <dgm:t>
        <a:bodyPr/>
        <a:lstStyle/>
        <a:p>
          <a:endParaRPr lang="hr-HR"/>
        </a:p>
      </dgm:t>
    </dgm:pt>
    <dgm:pt modelId="{03FE803A-0E25-4549-B4B4-AAE630A152D9}" type="sibTrans" cxnId="{34265F0E-2FBB-4A4A-BA5B-AC6303850DCF}">
      <dgm:prSet/>
      <dgm:spPr/>
      <dgm:t>
        <a:bodyPr/>
        <a:lstStyle/>
        <a:p>
          <a:endParaRPr lang="hr-HR"/>
        </a:p>
      </dgm:t>
    </dgm:pt>
    <dgm:pt modelId="{FB19DF81-5BDF-45C0-A20B-BE05478E2E58}">
      <dgm:prSet phldrT="[Tekst]" custT="1"/>
      <dgm:spPr/>
      <dgm:t>
        <a:bodyPr/>
        <a:lstStyle/>
        <a:p>
          <a:endParaRPr lang="hr-H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9B04B-3AE8-44F4-BC2E-1A05A6584FAA}" type="parTrans" cxnId="{D6A6DCA7-D14C-4DEF-BAC0-AACBF0E8791D}">
      <dgm:prSet/>
      <dgm:spPr/>
      <dgm:t>
        <a:bodyPr/>
        <a:lstStyle/>
        <a:p>
          <a:endParaRPr lang="hr-HR"/>
        </a:p>
      </dgm:t>
    </dgm:pt>
    <dgm:pt modelId="{812CC6A1-D497-4A6C-8757-615AC405ADCA}" type="sibTrans" cxnId="{D6A6DCA7-D14C-4DEF-BAC0-AACBF0E8791D}">
      <dgm:prSet/>
      <dgm:spPr/>
      <dgm:t>
        <a:bodyPr/>
        <a:lstStyle/>
        <a:p>
          <a:endParaRPr lang="hr-HR"/>
        </a:p>
      </dgm:t>
    </dgm:pt>
    <dgm:pt modelId="{13520D1E-883F-4DFE-B61C-F136F6D170F2}">
      <dgm:prSet phldrT="[Tekst]" custT="1"/>
      <dgm:spPr/>
      <dgm:t>
        <a:bodyPr/>
        <a:lstStyle/>
        <a:p>
          <a:r>
            <a:rPr lang="hr-H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posebna biračka mjesta za birače koji će glasovati izvan svoje izborne jedinice</a:t>
          </a:r>
          <a:endParaRPr lang="hr-HR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0D56B-435B-4EB3-B1DA-B1AF373F61C4}" type="parTrans" cxnId="{FD7E550A-E7C0-470B-B6F2-42D771DABBC8}">
      <dgm:prSet/>
      <dgm:spPr/>
      <dgm:t>
        <a:bodyPr/>
        <a:lstStyle/>
        <a:p>
          <a:endParaRPr lang="hr-HR"/>
        </a:p>
      </dgm:t>
    </dgm:pt>
    <dgm:pt modelId="{73F369FA-1B77-4BC6-BEC7-BB5B05D29E5C}" type="sibTrans" cxnId="{FD7E550A-E7C0-470B-B6F2-42D771DABBC8}">
      <dgm:prSet/>
      <dgm:spPr/>
      <dgm:t>
        <a:bodyPr/>
        <a:lstStyle/>
        <a:p>
          <a:endParaRPr lang="hr-HR"/>
        </a:p>
      </dgm:t>
    </dgm:pt>
    <dgm:pt modelId="{7D7007EC-82C0-4679-AB83-10008F11A37E}">
      <dgm:prSet phldrT="[Tekst]" custT="1"/>
      <dgm:spPr/>
      <dgm:t>
        <a:bodyPr/>
        <a:lstStyle/>
        <a:p>
          <a:r>
            <a:rPr lang="hr-HR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redovna biračka mjesta (na prijedlog GIP-ova i OIP-ova) te</a:t>
          </a:r>
          <a:endParaRPr lang="hr-HR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A97716-9BCE-4EE6-95B2-2219740F89A3}" type="parTrans" cxnId="{49F330D6-0974-4A09-867C-49F428205533}">
      <dgm:prSet/>
      <dgm:spPr/>
      <dgm:t>
        <a:bodyPr/>
        <a:lstStyle/>
        <a:p>
          <a:endParaRPr lang="hr-HR"/>
        </a:p>
      </dgm:t>
    </dgm:pt>
    <dgm:pt modelId="{923D088F-5E70-4C90-9884-9ACA2F6FAE36}" type="sibTrans" cxnId="{49F330D6-0974-4A09-867C-49F428205533}">
      <dgm:prSet/>
      <dgm:spPr/>
      <dgm:t>
        <a:bodyPr/>
        <a:lstStyle/>
        <a:p>
          <a:endParaRPr lang="hr-HR"/>
        </a:p>
      </dgm:t>
    </dgm:pt>
    <dgm:pt modelId="{D1D66FC3-AB84-4CAE-B9C7-27D8F9FFF033}">
      <dgm:prSet phldrT="[Tekst]" custT="1"/>
      <dgm:spPr/>
      <dgm:t>
        <a:bodyPr/>
        <a:lstStyle/>
        <a:p>
          <a:r>
            <a:rPr lang="hr-HR" sz="17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posebna biračka mjesta u vojarnama, brodovima (…) određuju nadležni ministri</a:t>
          </a:r>
          <a:endParaRPr lang="hr-HR" sz="17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5E996-06ED-4555-8188-4FCF53147626}" type="parTrans" cxnId="{4CB2BCD7-1DCA-4832-8FA5-EE554A430456}">
      <dgm:prSet/>
      <dgm:spPr/>
      <dgm:t>
        <a:bodyPr/>
        <a:lstStyle/>
        <a:p>
          <a:endParaRPr lang="hr-HR"/>
        </a:p>
      </dgm:t>
    </dgm:pt>
    <dgm:pt modelId="{35074A3D-90FA-416B-9F58-E571620DDD5E}" type="sibTrans" cxnId="{4CB2BCD7-1DCA-4832-8FA5-EE554A430456}">
      <dgm:prSet/>
      <dgm:spPr/>
      <dgm:t>
        <a:bodyPr/>
        <a:lstStyle/>
        <a:p>
          <a:endParaRPr lang="hr-HR"/>
        </a:p>
      </dgm:t>
    </dgm:pt>
    <dgm:pt modelId="{9D29DEE0-86F1-43DB-BE07-CF690F43D3F2}">
      <dgm:prSet phldrT="[Tekst]" custT="1"/>
      <dgm:spPr/>
      <dgm:t>
        <a:bodyPr/>
        <a:lstStyle/>
        <a:p>
          <a:endParaRPr lang="hr-HR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A07C1-9E7F-407F-8BFE-E26AB93C4C27}" type="parTrans" cxnId="{4D9DE00C-6249-401C-A812-5FE3ECC41F39}">
      <dgm:prSet/>
      <dgm:spPr/>
      <dgm:t>
        <a:bodyPr/>
        <a:lstStyle/>
        <a:p>
          <a:endParaRPr lang="hr-HR"/>
        </a:p>
      </dgm:t>
    </dgm:pt>
    <dgm:pt modelId="{B004EBFD-604C-468D-A23F-4CB128CE7F49}" type="sibTrans" cxnId="{4D9DE00C-6249-401C-A812-5FE3ECC41F39}">
      <dgm:prSet/>
      <dgm:spPr/>
      <dgm:t>
        <a:bodyPr/>
        <a:lstStyle/>
        <a:p>
          <a:endParaRPr lang="hr-HR"/>
        </a:p>
      </dgm:t>
    </dgm:pt>
    <dgm:pt modelId="{E70D31E2-3FFF-43D0-9A9B-C49E7397B14D}" type="pres">
      <dgm:prSet presAssocID="{3BE93FE8-0F78-44A1-B29D-02C00F5277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8D596D-8A2F-4F14-847D-D6EEE5573067}" type="pres">
      <dgm:prSet presAssocID="{DFDE3CC6-DB95-44D1-BDB9-F6787151CF65}" presName="linNode" presStyleCnt="0"/>
      <dgm:spPr/>
    </dgm:pt>
    <dgm:pt modelId="{431F5C64-7CB9-4C65-A147-F06D13DE6B7F}" type="pres">
      <dgm:prSet presAssocID="{DFDE3CC6-DB95-44D1-BDB9-F6787151CF65}" presName="parentText" presStyleLbl="node1" presStyleIdx="0" presStyleCnt="1" custScaleY="8231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336A22-90B7-4D85-AF15-E3F4EAA7D9BB}" type="pres">
      <dgm:prSet presAssocID="{DFDE3CC6-DB95-44D1-BDB9-F6787151CF65}" presName="descendantText" presStyleLbl="alignAccFollowNode1" presStyleIdx="0" presStyleCnt="1" custScaleY="973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43781BA-80E0-4700-BC3A-234E7A70A5EE}" type="presOf" srcId="{7D7007EC-82C0-4679-AB83-10008F11A37E}" destId="{11336A22-90B7-4D85-AF15-E3F4EAA7D9BB}" srcOrd="0" destOrd="2" presId="urn:microsoft.com/office/officeart/2005/8/layout/vList5"/>
    <dgm:cxn modelId="{4467BDFE-AC90-453F-961D-6D8D81AE8B55}" type="presOf" srcId="{9D29DEE0-86F1-43DB-BE07-CF690F43D3F2}" destId="{11336A22-90B7-4D85-AF15-E3F4EAA7D9BB}" srcOrd="0" destOrd="0" presId="urn:microsoft.com/office/officeart/2005/8/layout/vList5"/>
    <dgm:cxn modelId="{CE940754-8A95-42D6-87A3-1655286B1783}" type="presOf" srcId="{3BE93FE8-0F78-44A1-B29D-02C00F527768}" destId="{E70D31E2-3FFF-43D0-9A9B-C49E7397B14D}" srcOrd="0" destOrd="0" presId="urn:microsoft.com/office/officeart/2005/8/layout/vList5"/>
    <dgm:cxn modelId="{4D9DE00C-6249-401C-A812-5FE3ECC41F39}" srcId="{DFDE3CC6-DB95-44D1-BDB9-F6787151CF65}" destId="{9D29DEE0-86F1-43DB-BE07-CF690F43D3F2}" srcOrd="0" destOrd="0" parTransId="{142A07C1-9E7F-407F-8BFE-E26AB93C4C27}" sibTransId="{B004EBFD-604C-468D-A23F-4CB128CE7F49}"/>
    <dgm:cxn modelId="{D6A6DCA7-D14C-4DEF-BAC0-AACBF0E8791D}" srcId="{DFDE3CC6-DB95-44D1-BDB9-F6787151CF65}" destId="{FB19DF81-5BDF-45C0-A20B-BE05478E2E58}" srcOrd="5" destOrd="0" parTransId="{BE79B04B-3AE8-44F4-BC2E-1A05A6584FAA}" sibTransId="{812CC6A1-D497-4A6C-8757-615AC405ADCA}"/>
    <dgm:cxn modelId="{44422221-BC15-463A-980B-082B68FBB9AC}" type="presOf" srcId="{DFDE3CC6-DB95-44D1-BDB9-F6787151CF65}" destId="{431F5C64-7CB9-4C65-A147-F06D13DE6B7F}" srcOrd="0" destOrd="0" presId="urn:microsoft.com/office/officeart/2005/8/layout/vList5"/>
    <dgm:cxn modelId="{4CB2BCD7-1DCA-4832-8FA5-EE554A430456}" srcId="{DFDE3CC6-DB95-44D1-BDB9-F6787151CF65}" destId="{D1D66FC3-AB84-4CAE-B9C7-27D8F9FFF033}" srcOrd="4" destOrd="0" parTransId="{7745E996-06ED-4555-8188-4FCF53147626}" sibTransId="{35074A3D-90FA-416B-9F58-E571620DDD5E}"/>
    <dgm:cxn modelId="{8BEB7284-F867-4B6F-83C1-F81364B09123}" type="presOf" srcId="{D1D66FC3-AB84-4CAE-B9C7-27D8F9FFF033}" destId="{11336A22-90B7-4D85-AF15-E3F4EAA7D9BB}" srcOrd="0" destOrd="4" presId="urn:microsoft.com/office/officeart/2005/8/layout/vList5"/>
    <dgm:cxn modelId="{49F330D6-0974-4A09-867C-49F428205533}" srcId="{DFDE3CC6-DB95-44D1-BDB9-F6787151CF65}" destId="{7D7007EC-82C0-4679-AB83-10008F11A37E}" srcOrd="2" destOrd="0" parTransId="{29A97716-9BCE-4EE6-95B2-2219740F89A3}" sibTransId="{923D088F-5E70-4C90-9884-9ACA2F6FAE36}"/>
    <dgm:cxn modelId="{34265F0E-2FBB-4A4A-BA5B-AC6303850DCF}" srcId="{DFDE3CC6-DB95-44D1-BDB9-F6787151CF65}" destId="{963AEF4F-0BB5-4A5C-9FA1-B89066E72326}" srcOrd="1" destOrd="0" parTransId="{91D30132-5B8A-4D74-BF9D-57F2E1DCE299}" sibTransId="{03FE803A-0E25-4549-B4B4-AAE630A152D9}"/>
    <dgm:cxn modelId="{18235D65-F0D6-4B53-A060-5CA37222C366}" srcId="{3BE93FE8-0F78-44A1-B29D-02C00F527768}" destId="{DFDE3CC6-DB95-44D1-BDB9-F6787151CF65}" srcOrd="0" destOrd="0" parTransId="{8403F66E-2BC7-4BD1-B09E-C2114BA8A2A6}" sibTransId="{789A971A-FCDF-402E-9413-8CB2555743F1}"/>
    <dgm:cxn modelId="{ECE9AC03-DA36-4938-BC4C-598B43BDFEEA}" type="presOf" srcId="{13520D1E-883F-4DFE-B61C-F136F6D170F2}" destId="{11336A22-90B7-4D85-AF15-E3F4EAA7D9BB}" srcOrd="0" destOrd="3" presId="urn:microsoft.com/office/officeart/2005/8/layout/vList5"/>
    <dgm:cxn modelId="{36915DA0-5813-4961-8BD9-88FCDC64B0EB}" type="presOf" srcId="{FB19DF81-5BDF-45C0-A20B-BE05478E2E58}" destId="{11336A22-90B7-4D85-AF15-E3F4EAA7D9BB}" srcOrd="0" destOrd="5" presId="urn:microsoft.com/office/officeart/2005/8/layout/vList5"/>
    <dgm:cxn modelId="{FD7E550A-E7C0-470B-B6F2-42D771DABBC8}" srcId="{DFDE3CC6-DB95-44D1-BDB9-F6787151CF65}" destId="{13520D1E-883F-4DFE-B61C-F136F6D170F2}" srcOrd="3" destOrd="0" parTransId="{5290D56B-435B-4EB3-B1DA-B1AF373F61C4}" sibTransId="{73F369FA-1B77-4BC6-BEC7-BB5B05D29E5C}"/>
    <dgm:cxn modelId="{103E6CDF-02E8-4691-9F3B-0744D6289DA5}" type="presOf" srcId="{963AEF4F-0BB5-4A5C-9FA1-B89066E72326}" destId="{11336A22-90B7-4D85-AF15-E3F4EAA7D9BB}" srcOrd="0" destOrd="1" presId="urn:microsoft.com/office/officeart/2005/8/layout/vList5"/>
    <dgm:cxn modelId="{78B5C8EE-5CCC-4866-8152-56B33066DEFC}" type="presParOf" srcId="{E70D31E2-3FFF-43D0-9A9B-C49E7397B14D}" destId="{038D596D-8A2F-4F14-847D-D6EEE5573067}" srcOrd="0" destOrd="0" presId="urn:microsoft.com/office/officeart/2005/8/layout/vList5"/>
    <dgm:cxn modelId="{0E39C88B-6C40-4817-9FA9-419178DE4497}" type="presParOf" srcId="{038D596D-8A2F-4F14-847D-D6EEE5573067}" destId="{431F5C64-7CB9-4C65-A147-F06D13DE6B7F}" srcOrd="0" destOrd="0" presId="urn:microsoft.com/office/officeart/2005/8/layout/vList5"/>
    <dgm:cxn modelId="{C162B459-2C25-4D62-935B-C079EA6E8F60}" type="presParOf" srcId="{038D596D-8A2F-4F14-847D-D6EEE5573067}" destId="{11336A22-90B7-4D85-AF15-E3F4EAA7D9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E93FE8-0F78-44A1-B29D-02C00F527768}" type="doc">
      <dgm:prSet loTypeId="urn:microsoft.com/office/officeart/2005/8/layout/vList5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hr-HR"/>
        </a:p>
      </dgm:t>
    </dgm:pt>
    <dgm:pt modelId="{E773BF27-12BE-48F7-8C19-0F24BB7931F6}">
      <dgm:prSet phldrT="[Tekst]" custT="1"/>
      <dgm:spPr/>
      <dgm:t>
        <a:bodyPr/>
        <a:lstStyle/>
        <a:p>
          <a:r>
            <a:rPr lang="hr-H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KADA?</a:t>
          </a:r>
          <a:endParaRPr lang="hr-H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7B851-6A34-4CCF-B84B-67BDC07CC08B}" type="parTrans" cxnId="{153E8285-D173-4FDF-B4CD-45A84EFB1B74}">
      <dgm:prSet/>
      <dgm:spPr/>
      <dgm:t>
        <a:bodyPr/>
        <a:lstStyle/>
        <a:p>
          <a:endParaRPr lang="hr-HR"/>
        </a:p>
      </dgm:t>
    </dgm:pt>
    <dgm:pt modelId="{EF9EDBBB-889B-45CD-89D8-462B76973352}" type="sibTrans" cxnId="{153E8285-D173-4FDF-B4CD-45A84EFB1B74}">
      <dgm:prSet/>
      <dgm:spPr/>
      <dgm:t>
        <a:bodyPr/>
        <a:lstStyle/>
        <a:p>
          <a:endParaRPr lang="hr-HR"/>
        </a:p>
      </dgm:t>
    </dgm:pt>
    <dgm:pt modelId="{85E56218-E42D-46DE-935D-89161843D990}">
      <dgm:prSet phldrT="[Tekst]" custT="1"/>
      <dgm:spPr/>
      <dgm:t>
        <a:bodyPr/>
        <a:lstStyle/>
        <a:p>
          <a:r>
            <a: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ODMAH nakon raspisivanja izbora, najkasnije dan nakon objave zbirnih lista</a:t>
          </a:r>
          <a:endParaRPr lang="hr-H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A24FF8-C567-4FF9-9212-516EF90374E4}" type="parTrans" cxnId="{69B88A8A-3834-4D2E-A9D1-334CDC37B945}">
      <dgm:prSet/>
      <dgm:spPr/>
      <dgm:t>
        <a:bodyPr/>
        <a:lstStyle/>
        <a:p>
          <a:endParaRPr lang="hr-HR"/>
        </a:p>
      </dgm:t>
    </dgm:pt>
    <dgm:pt modelId="{12C73EF3-6397-4641-B8A5-25C1A17A0BBB}" type="sibTrans" cxnId="{69B88A8A-3834-4D2E-A9D1-334CDC37B945}">
      <dgm:prSet/>
      <dgm:spPr/>
      <dgm:t>
        <a:bodyPr/>
        <a:lstStyle/>
        <a:p>
          <a:endParaRPr lang="hr-HR"/>
        </a:p>
      </dgm:t>
    </dgm:pt>
    <dgm:pt modelId="{E70D31E2-3FFF-43D0-9A9B-C49E7397B14D}" type="pres">
      <dgm:prSet presAssocID="{3BE93FE8-0F78-44A1-B29D-02C00F5277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E773DFF-0658-434D-B591-ED424B77EB98}" type="pres">
      <dgm:prSet presAssocID="{E773BF27-12BE-48F7-8C19-0F24BB7931F6}" presName="linNode" presStyleCnt="0"/>
      <dgm:spPr/>
    </dgm:pt>
    <dgm:pt modelId="{3BC74C6C-C544-4663-BFB6-288AE8898229}" type="pres">
      <dgm:prSet presAssocID="{E773BF27-12BE-48F7-8C19-0F24BB7931F6}" presName="parentText" presStyleLbl="node1" presStyleIdx="0" presStyleCnt="1" custScaleY="72028" custLinFactNeighborY="-351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8B0215-2E2E-42EF-9722-854B5D15C76E}" type="pres">
      <dgm:prSet presAssocID="{E773BF27-12BE-48F7-8C19-0F24BB7931F6}" presName="descendantText" presStyleLbl="alignAccFollowNode1" presStyleIdx="0" presStyleCnt="1" custScaleY="87349" custLinFactNeighborX="0" custLinFactNeighborY="-43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3E8285-D173-4FDF-B4CD-45A84EFB1B74}" srcId="{3BE93FE8-0F78-44A1-B29D-02C00F527768}" destId="{E773BF27-12BE-48F7-8C19-0F24BB7931F6}" srcOrd="0" destOrd="0" parTransId="{DD57B851-6A34-4CCF-B84B-67BDC07CC08B}" sibTransId="{EF9EDBBB-889B-45CD-89D8-462B76973352}"/>
    <dgm:cxn modelId="{69B88A8A-3834-4D2E-A9D1-334CDC37B945}" srcId="{E773BF27-12BE-48F7-8C19-0F24BB7931F6}" destId="{85E56218-E42D-46DE-935D-89161843D990}" srcOrd="0" destOrd="0" parTransId="{F4A24FF8-C567-4FF9-9212-516EF90374E4}" sibTransId="{12C73EF3-6397-4641-B8A5-25C1A17A0BBB}"/>
    <dgm:cxn modelId="{0DA9B74C-E4E4-43FF-A173-4A7A003AE3F8}" type="presOf" srcId="{85E56218-E42D-46DE-935D-89161843D990}" destId="{8C8B0215-2E2E-42EF-9722-854B5D15C76E}" srcOrd="0" destOrd="0" presId="urn:microsoft.com/office/officeart/2005/8/layout/vList5"/>
    <dgm:cxn modelId="{CE940754-8A95-42D6-87A3-1655286B1783}" type="presOf" srcId="{3BE93FE8-0F78-44A1-B29D-02C00F527768}" destId="{E70D31E2-3FFF-43D0-9A9B-C49E7397B14D}" srcOrd="0" destOrd="0" presId="urn:microsoft.com/office/officeart/2005/8/layout/vList5"/>
    <dgm:cxn modelId="{13A85382-660A-418F-B2FE-46DC821327D3}" type="presOf" srcId="{E773BF27-12BE-48F7-8C19-0F24BB7931F6}" destId="{3BC74C6C-C544-4663-BFB6-288AE8898229}" srcOrd="0" destOrd="0" presId="urn:microsoft.com/office/officeart/2005/8/layout/vList5"/>
    <dgm:cxn modelId="{0EBAB95C-8707-4A94-95E4-C6849CC9B36E}" type="presParOf" srcId="{E70D31E2-3FFF-43D0-9A9B-C49E7397B14D}" destId="{AE773DFF-0658-434D-B591-ED424B77EB98}" srcOrd="0" destOrd="0" presId="urn:microsoft.com/office/officeart/2005/8/layout/vList5"/>
    <dgm:cxn modelId="{CC4D6023-8B5F-4017-A07F-0772150D82EA}" type="presParOf" srcId="{AE773DFF-0658-434D-B591-ED424B77EB98}" destId="{3BC74C6C-C544-4663-BFB6-288AE8898229}" srcOrd="0" destOrd="0" presId="urn:microsoft.com/office/officeart/2005/8/layout/vList5"/>
    <dgm:cxn modelId="{F17D9D04-38C6-4032-92FB-55883AC48C56}" type="presParOf" srcId="{AE773DFF-0658-434D-B591-ED424B77EB98}" destId="{8C8B0215-2E2E-42EF-9722-854B5D15C7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FF74-8E92-49FB-B24A-C97A8F2E5866}">
      <dsp:nvSpPr>
        <dsp:cNvPr id="0" name=""/>
        <dsp:cNvSpPr/>
      </dsp:nvSpPr>
      <dsp:spPr>
        <a:xfrm>
          <a:off x="1052" y="0"/>
          <a:ext cx="5911716" cy="1339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hrvatski državljanin s navršenih 18 godina (birač) ima pravo glasovati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81" y="39229"/>
        <a:ext cx="5833258" cy="12609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F1B0A-D5F6-4911-8EE7-B6FEB03F38D6}">
      <dsp:nvSpPr>
        <dsp:cNvPr id="0" name=""/>
        <dsp:cNvSpPr/>
      </dsp:nvSpPr>
      <dsp:spPr>
        <a:xfrm>
          <a:off x="0" y="171107"/>
          <a:ext cx="7916090" cy="191895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tzv. redovnom biračkom mjestu kojemu pripada prema mjestu svoga  prebivališta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75" y="264782"/>
        <a:ext cx="7728740" cy="1731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8CFA4-6A84-4429-B424-3BED70EA9D4C}">
      <dsp:nvSpPr>
        <dsp:cNvPr id="0" name=""/>
        <dsp:cNvSpPr/>
      </dsp:nvSpPr>
      <dsp:spPr>
        <a:xfrm>
          <a:off x="1405" y="529308"/>
          <a:ext cx="2265149" cy="13111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PRIVREMENO UPISANI/PRETHODNO UPISANI  BIRAČ</a:t>
          </a:r>
          <a:endParaRPr lang="hr-H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08" y="567711"/>
        <a:ext cx="2188343" cy="1234373"/>
      </dsp:txXfrm>
    </dsp:sp>
    <dsp:sp modelId="{EBEFD68C-E855-458C-A944-880A1CEC83BC}">
      <dsp:nvSpPr>
        <dsp:cNvPr id="0" name=""/>
        <dsp:cNvSpPr/>
      </dsp:nvSpPr>
      <dsp:spPr>
        <a:xfrm rot="22838">
          <a:off x="2465952" y="931343"/>
          <a:ext cx="413322" cy="541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2465953" y="1039322"/>
        <a:ext cx="289325" cy="325171"/>
      </dsp:txXfrm>
    </dsp:sp>
    <dsp:sp modelId="{46D5AECE-F5DF-4689-87FA-C3B66B852E88}">
      <dsp:nvSpPr>
        <dsp:cNvPr id="0" name=""/>
        <dsp:cNvSpPr/>
      </dsp:nvSpPr>
      <dsp:spPr>
        <a:xfrm>
          <a:off x="2970346" y="549579"/>
          <a:ext cx="2429724" cy="13111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tzv. redovnom biračkom mjestu u izbornoj jedinici u kojoj ima prebivalište, za koje biračko mjesto je izvršio privremeni upis</a:t>
          </a:r>
          <a:endParaRPr lang="hr-H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8749" y="587982"/>
        <a:ext cx="2352918" cy="1234373"/>
      </dsp:txXfrm>
    </dsp:sp>
    <dsp:sp modelId="{BEA409E9-2001-4993-A31A-76DE86CC4139}">
      <dsp:nvSpPr>
        <dsp:cNvPr id="0" name=""/>
        <dsp:cNvSpPr/>
      </dsp:nvSpPr>
      <dsp:spPr>
        <a:xfrm rot="21579642">
          <a:off x="5505367" y="924114"/>
          <a:ext cx="763042" cy="541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5368" y="1032986"/>
        <a:ext cx="600456" cy="325171"/>
      </dsp:txXfrm>
    </dsp:sp>
    <dsp:sp modelId="{BFC9BBBE-FF35-4ED0-B584-A1F490FFB477}">
      <dsp:nvSpPr>
        <dsp:cNvPr id="0" name=""/>
        <dsp:cNvSpPr/>
      </dsp:nvSpPr>
      <dsp:spPr>
        <a:xfrm>
          <a:off x="6345348" y="529308"/>
          <a:ext cx="2525549" cy="13111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izvan izborne jedinice u kojoj birač ima prebivalište, za koje biračko mjesto je izvršio privremeni upis</a:t>
          </a:r>
          <a:endParaRPr lang="hr-H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3751" y="567711"/>
        <a:ext cx="2448743" cy="1234373"/>
      </dsp:txXfrm>
    </dsp:sp>
    <dsp:sp modelId="{184B5A41-DB40-4F8C-ABBA-41D8150B3F99}">
      <dsp:nvSpPr>
        <dsp:cNvPr id="0" name=""/>
        <dsp:cNvSpPr/>
      </dsp:nvSpPr>
      <dsp:spPr>
        <a:xfrm rot="21596521">
          <a:off x="8893685" y="912135"/>
          <a:ext cx="958358" cy="541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1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3685" y="1020608"/>
        <a:ext cx="795772" cy="325171"/>
      </dsp:txXfrm>
    </dsp:sp>
    <dsp:sp modelId="{49542995-55DF-4E11-A9B6-5F7FAC0CCCF0}">
      <dsp:nvSpPr>
        <dsp:cNvPr id="0" name=""/>
        <dsp:cNvSpPr/>
      </dsp:nvSpPr>
      <dsp:spPr>
        <a:xfrm>
          <a:off x="9845591" y="525938"/>
          <a:ext cx="2185298" cy="131117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biračkom mjestu u sjedištu DKP-a za koje je izvršio prethodnu registraciju</a:t>
          </a:r>
          <a:endParaRPr lang="hr-H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83994" y="564341"/>
        <a:ext cx="2108492" cy="12343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8CFA4-6A84-4429-B424-3BED70EA9D4C}">
      <dsp:nvSpPr>
        <dsp:cNvPr id="0" name=""/>
        <dsp:cNvSpPr/>
      </dsp:nvSpPr>
      <dsp:spPr>
        <a:xfrm>
          <a:off x="1182" y="723338"/>
          <a:ext cx="2199984" cy="138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 SA TZV. ŽUTOM POTVRDOM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55" y="763811"/>
        <a:ext cx="2119038" cy="1300919"/>
      </dsp:txXfrm>
    </dsp:sp>
    <dsp:sp modelId="{EBEFD68C-E855-458C-A944-880A1CEC83BC}">
      <dsp:nvSpPr>
        <dsp:cNvPr id="0" name=""/>
        <dsp:cNvSpPr/>
      </dsp:nvSpPr>
      <dsp:spPr>
        <a:xfrm rot="24226">
          <a:off x="2401903" y="1159336"/>
          <a:ext cx="416101" cy="545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2401905" y="1268015"/>
        <a:ext cx="291271" cy="327358"/>
      </dsp:txXfrm>
    </dsp:sp>
    <dsp:sp modelId="{46D5AECE-F5DF-4689-87FA-C3B66B852E88}">
      <dsp:nvSpPr>
        <dsp:cNvPr id="0" name=""/>
        <dsp:cNvSpPr/>
      </dsp:nvSpPr>
      <dsp:spPr>
        <a:xfrm>
          <a:off x="2909688" y="744702"/>
          <a:ext cx="2446052" cy="138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bilo kojem tzv. redovnom biračkom mjestu u izbornoj jedinici u kojoj ima prebivalište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0161" y="785175"/>
        <a:ext cx="2365106" cy="1300919"/>
      </dsp:txXfrm>
    </dsp:sp>
    <dsp:sp modelId="{BEA409E9-2001-4993-A31A-76DE86CC4139}">
      <dsp:nvSpPr>
        <dsp:cNvPr id="0" name=""/>
        <dsp:cNvSpPr/>
      </dsp:nvSpPr>
      <dsp:spPr>
        <a:xfrm rot="21578687">
          <a:off x="5461745" y="1152216"/>
          <a:ext cx="768171" cy="545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1747" y="1261842"/>
        <a:ext cx="604492" cy="327358"/>
      </dsp:txXfrm>
    </dsp:sp>
    <dsp:sp modelId="{BFC9BBBE-FF35-4ED0-B584-A1F490FFB477}">
      <dsp:nvSpPr>
        <dsp:cNvPr id="0" name=""/>
        <dsp:cNvSpPr/>
      </dsp:nvSpPr>
      <dsp:spPr>
        <a:xfrm>
          <a:off x="6307371" y="723338"/>
          <a:ext cx="2542522" cy="138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bilo kojem posebnom biračkom mjestu  određenom izvan izborne jedinice u kojoj ima prebivalište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7844" y="763811"/>
        <a:ext cx="2461576" cy="1300919"/>
      </dsp:txXfrm>
    </dsp:sp>
    <dsp:sp modelId="{184B5A41-DB40-4F8C-ABBA-41D8150B3F99}">
      <dsp:nvSpPr>
        <dsp:cNvPr id="0" name=""/>
        <dsp:cNvSpPr/>
      </dsp:nvSpPr>
      <dsp:spPr>
        <a:xfrm rot="21596358">
          <a:off x="8872829" y="1139591"/>
          <a:ext cx="964570" cy="5455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3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72829" y="1248797"/>
        <a:ext cx="800891" cy="327358"/>
      </dsp:txXfrm>
    </dsp:sp>
    <dsp:sp modelId="{49542995-55DF-4E11-A9B6-5F7FAC0CCCF0}">
      <dsp:nvSpPr>
        <dsp:cNvPr id="0" name=""/>
        <dsp:cNvSpPr/>
      </dsp:nvSpPr>
      <dsp:spPr>
        <a:xfrm>
          <a:off x="9830905" y="719787"/>
          <a:ext cx="2199984" cy="1381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bilo kojem biračkom mjestu u sjedištu DKP-a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71378" y="760260"/>
        <a:ext cx="2119038" cy="13009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8CFA4-6A84-4429-B424-3BED70EA9D4C}">
      <dsp:nvSpPr>
        <dsp:cNvPr id="0" name=""/>
        <dsp:cNvSpPr/>
      </dsp:nvSpPr>
      <dsp:spPr>
        <a:xfrm>
          <a:off x="3815" y="583664"/>
          <a:ext cx="2361532" cy="14169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hr-HR" sz="16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posebnom biračkom mjestu određenom u vojarni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15" y="625164"/>
        <a:ext cx="2278532" cy="1333919"/>
      </dsp:txXfrm>
    </dsp:sp>
    <dsp:sp modelId="{EBEFD68C-E855-458C-A944-880A1CEC83BC}">
      <dsp:nvSpPr>
        <dsp:cNvPr id="0" name=""/>
        <dsp:cNvSpPr/>
      </dsp:nvSpPr>
      <dsp:spPr>
        <a:xfrm rot="17620">
          <a:off x="2384661" y="1041984"/>
          <a:ext cx="955035" cy="5856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8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662" y="1158666"/>
        <a:ext cx="779337" cy="351395"/>
      </dsp:txXfrm>
    </dsp:sp>
    <dsp:sp modelId="{46D5AECE-F5DF-4689-87FA-C3B66B852E88}">
      <dsp:nvSpPr>
        <dsp:cNvPr id="0" name=""/>
        <dsp:cNvSpPr/>
      </dsp:nvSpPr>
      <dsp:spPr>
        <a:xfrm>
          <a:off x="3281539" y="600100"/>
          <a:ext cx="2219722" cy="14169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na brodu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3039" y="641600"/>
        <a:ext cx="2136722" cy="1333919"/>
      </dsp:txXfrm>
    </dsp:sp>
    <dsp:sp modelId="{BEA409E9-2001-4993-A31A-76DE86CC4139}">
      <dsp:nvSpPr>
        <dsp:cNvPr id="0" name=""/>
        <dsp:cNvSpPr/>
      </dsp:nvSpPr>
      <dsp:spPr>
        <a:xfrm rot="21565956">
          <a:off x="5530697" y="1000319"/>
          <a:ext cx="973881" cy="5856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0701" y="1118321"/>
        <a:ext cx="798183" cy="351395"/>
      </dsp:txXfrm>
    </dsp:sp>
    <dsp:sp modelId="{BFC9BBBE-FF35-4ED0-B584-A1F490FFB477}">
      <dsp:nvSpPr>
        <dsp:cNvPr id="0" name=""/>
        <dsp:cNvSpPr/>
      </dsp:nvSpPr>
      <dsp:spPr>
        <a:xfrm>
          <a:off x="6367844" y="569409"/>
          <a:ext cx="2245203" cy="14169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u zatvoru ili kaznionici 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344" y="610909"/>
        <a:ext cx="2162203" cy="1333919"/>
      </dsp:txXfrm>
    </dsp:sp>
    <dsp:sp modelId="{184B5A41-DB40-4F8C-ABBA-41D8150B3F99}">
      <dsp:nvSpPr>
        <dsp:cNvPr id="0" name=""/>
        <dsp:cNvSpPr/>
      </dsp:nvSpPr>
      <dsp:spPr>
        <a:xfrm rot="21596274">
          <a:off x="8676932" y="996293"/>
          <a:ext cx="1038607" cy="5856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odnosno</a:t>
          </a:r>
          <a:endParaRPr lang="hr-HR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76932" y="1113520"/>
        <a:ext cx="862909" cy="351395"/>
      </dsp:txXfrm>
    </dsp:sp>
    <dsp:sp modelId="{49542995-55DF-4E11-A9B6-5F7FAC0CCCF0}">
      <dsp:nvSpPr>
        <dsp:cNvPr id="0" name=""/>
        <dsp:cNvSpPr/>
      </dsp:nvSpPr>
      <dsp:spPr>
        <a:xfrm>
          <a:off x="9669357" y="565768"/>
          <a:ext cx="2361532" cy="14169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posebnom biračkom mjestu određenom u ustanovi socijalne skrbi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0857" y="607268"/>
        <a:ext cx="2278532" cy="13339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3E67C-45E1-488B-8E42-B9867B11B54F}">
      <dsp:nvSpPr>
        <dsp:cNvPr id="0" name=""/>
        <dsp:cNvSpPr/>
      </dsp:nvSpPr>
      <dsp:spPr>
        <a:xfrm>
          <a:off x="465473" y="2430"/>
          <a:ext cx="1630560" cy="815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Predsjednik 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352" y="26309"/>
        <a:ext cx="1582802" cy="767522"/>
      </dsp:txXfrm>
    </dsp:sp>
    <dsp:sp modelId="{E0EA0FDD-5DBF-49F4-9915-D02CF896F11A}">
      <dsp:nvSpPr>
        <dsp:cNvPr id="0" name=""/>
        <dsp:cNvSpPr/>
      </dsp:nvSpPr>
      <dsp:spPr>
        <a:xfrm>
          <a:off x="628529" y="817711"/>
          <a:ext cx="163056" cy="61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460"/>
              </a:lnTo>
              <a:lnTo>
                <a:pt x="163056" y="61146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C798F-8E10-4311-9B80-C7C5D6372623}">
      <dsp:nvSpPr>
        <dsp:cNvPr id="0" name=""/>
        <dsp:cNvSpPr/>
      </dsp:nvSpPr>
      <dsp:spPr>
        <a:xfrm>
          <a:off x="791585" y="1021531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Član 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64" y="1045410"/>
        <a:ext cx="1256690" cy="767522"/>
      </dsp:txXfrm>
    </dsp:sp>
    <dsp:sp modelId="{73C1AA28-09A1-4D7F-AAE5-8C1863A3CD77}">
      <dsp:nvSpPr>
        <dsp:cNvPr id="0" name=""/>
        <dsp:cNvSpPr/>
      </dsp:nvSpPr>
      <dsp:spPr>
        <a:xfrm>
          <a:off x="628529" y="817711"/>
          <a:ext cx="163056" cy="1630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560"/>
              </a:lnTo>
              <a:lnTo>
                <a:pt x="163056" y="163056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7E4B-9961-49BF-B881-F20E4310624F}">
      <dsp:nvSpPr>
        <dsp:cNvPr id="0" name=""/>
        <dsp:cNvSpPr/>
      </dsp:nvSpPr>
      <dsp:spPr>
        <a:xfrm>
          <a:off x="791585" y="2040631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Član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64" y="2064510"/>
        <a:ext cx="1256690" cy="767522"/>
      </dsp:txXfrm>
    </dsp:sp>
    <dsp:sp modelId="{974961F2-D530-4E2B-9E30-F59C8568275B}">
      <dsp:nvSpPr>
        <dsp:cNvPr id="0" name=""/>
        <dsp:cNvSpPr/>
      </dsp:nvSpPr>
      <dsp:spPr>
        <a:xfrm>
          <a:off x="628529" y="817711"/>
          <a:ext cx="163056" cy="264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61"/>
              </a:lnTo>
              <a:lnTo>
                <a:pt x="163056" y="2649661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126F1-A0BA-4A05-AB90-50606A4E9C2C}">
      <dsp:nvSpPr>
        <dsp:cNvPr id="0" name=""/>
        <dsp:cNvSpPr/>
      </dsp:nvSpPr>
      <dsp:spPr>
        <a:xfrm>
          <a:off x="791585" y="3059732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Član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64" y="3083611"/>
        <a:ext cx="1256690" cy="767522"/>
      </dsp:txXfrm>
    </dsp:sp>
    <dsp:sp modelId="{4C939D72-A7A4-4BC6-B13A-9DAEB55A6C21}">
      <dsp:nvSpPr>
        <dsp:cNvPr id="0" name=""/>
        <dsp:cNvSpPr/>
      </dsp:nvSpPr>
      <dsp:spPr>
        <a:xfrm>
          <a:off x="628529" y="817711"/>
          <a:ext cx="163056" cy="366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762"/>
              </a:lnTo>
              <a:lnTo>
                <a:pt x="163056" y="3668762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8708E-F106-4FFB-B781-4A9CD3EE9F2C}">
      <dsp:nvSpPr>
        <dsp:cNvPr id="0" name=""/>
        <dsp:cNvSpPr/>
      </dsp:nvSpPr>
      <dsp:spPr>
        <a:xfrm>
          <a:off x="791585" y="4078832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Član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5464" y="4102711"/>
        <a:ext cx="1256690" cy="767522"/>
      </dsp:txXfrm>
    </dsp:sp>
    <dsp:sp modelId="{ED84DC9D-A470-4D86-AE46-40F4A8FC5B8C}">
      <dsp:nvSpPr>
        <dsp:cNvPr id="0" name=""/>
        <dsp:cNvSpPr/>
      </dsp:nvSpPr>
      <dsp:spPr>
        <a:xfrm>
          <a:off x="2503674" y="2430"/>
          <a:ext cx="1630560" cy="815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>
              <a:latin typeface="Times New Roman" pitchFamily="18" charset="0"/>
              <a:cs typeface="Times New Roman" pitchFamily="18" charset="0"/>
            </a:rPr>
            <a:t>Zamjenik predsjednika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7553" y="26309"/>
        <a:ext cx="1582802" cy="767522"/>
      </dsp:txXfrm>
    </dsp:sp>
    <dsp:sp modelId="{4AED51C2-9B56-4DAF-804A-5E6DCAE0FB7E}">
      <dsp:nvSpPr>
        <dsp:cNvPr id="0" name=""/>
        <dsp:cNvSpPr/>
      </dsp:nvSpPr>
      <dsp:spPr>
        <a:xfrm>
          <a:off x="2666730" y="817711"/>
          <a:ext cx="163056" cy="611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460"/>
              </a:lnTo>
              <a:lnTo>
                <a:pt x="163056" y="61146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5410E-330F-4D53-BCB3-CD95015DE4A3}">
      <dsp:nvSpPr>
        <dsp:cNvPr id="0" name=""/>
        <dsp:cNvSpPr/>
      </dsp:nvSpPr>
      <dsp:spPr>
        <a:xfrm>
          <a:off x="2829786" y="1021531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3665" y="1045410"/>
        <a:ext cx="1256690" cy="767522"/>
      </dsp:txXfrm>
    </dsp:sp>
    <dsp:sp modelId="{849770FE-2202-4213-9091-64B7E8DD0F20}">
      <dsp:nvSpPr>
        <dsp:cNvPr id="0" name=""/>
        <dsp:cNvSpPr/>
      </dsp:nvSpPr>
      <dsp:spPr>
        <a:xfrm>
          <a:off x="2666730" y="817711"/>
          <a:ext cx="163056" cy="1630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560"/>
              </a:lnTo>
              <a:lnTo>
                <a:pt x="163056" y="163056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2EAE3-CCAC-4375-A3A7-69BDA0BEB811}">
      <dsp:nvSpPr>
        <dsp:cNvPr id="0" name=""/>
        <dsp:cNvSpPr/>
      </dsp:nvSpPr>
      <dsp:spPr>
        <a:xfrm>
          <a:off x="2829786" y="2040631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3665" y="2064510"/>
        <a:ext cx="1256690" cy="767522"/>
      </dsp:txXfrm>
    </dsp:sp>
    <dsp:sp modelId="{4D9677E6-548F-43A5-91C5-EC3310A37DB3}">
      <dsp:nvSpPr>
        <dsp:cNvPr id="0" name=""/>
        <dsp:cNvSpPr/>
      </dsp:nvSpPr>
      <dsp:spPr>
        <a:xfrm>
          <a:off x="2666730" y="817711"/>
          <a:ext cx="163056" cy="264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9661"/>
              </a:lnTo>
              <a:lnTo>
                <a:pt x="163056" y="2649661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26322-6411-4CF8-9E5B-706617478A3E}">
      <dsp:nvSpPr>
        <dsp:cNvPr id="0" name=""/>
        <dsp:cNvSpPr/>
      </dsp:nvSpPr>
      <dsp:spPr>
        <a:xfrm>
          <a:off x="2829786" y="3059732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3665" y="3083611"/>
        <a:ext cx="1256690" cy="767522"/>
      </dsp:txXfrm>
    </dsp:sp>
    <dsp:sp modelId="{62CCDAF5-0492-4D71-9C1D-42CC500D8D2D}">
      <dsp:nvSpPr>
        <dsp:cNvPr id="0" name=""/>
        <dsp:cNvSpPr/>
      </dsp:nvSpPr>
      <dsp:spPr>
        <a:xfrm>
          <a:off x="2666730" y="817711"/>
          <a:ext cx="163056" cy="366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8762"/>
              </a:lnTo>
              <a:lnTo>
                <a:pt x="163056" y="3668762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16E5C-DF6F-45AD-96F8-F0F29E0794A6}">
      <dsp:nvSpPr>
        <dsp:cNvPr id="0" name=""/>
        <dsp:cNvSpPr/>
      </dsp:nvSpPr>
      <dsp:spPr>
        <a:xfrm>
          <a:off x="2829786" y="4078832"/>
          <a:ext cx="1304448" cy="8152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Times New Roman" pitchFamily="18" charset="0"/>
              <a:cs typeface="Times New Roman" pitchFamily="18" charset="0"/>
            </a:rPr>
            <a:t>Zamjenik člana</a:t>
          </a:r>
          <a:endParaRPr lang="hr-H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3665" y="4102711"/>
        <a:ext cx="1256690" cy="7675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36A22-90B7-4D85-AF15-E3F4EAA7D9BB}">
      <dsp:nvSpPr>
        <dsp:cNvPr id="0" name=""/>
        <dsp:cNvSpPr/>
      </dsp:nvSpPr>
      <dsp:spPr>
        <a:xfrm rot="5400000">
          <a:off x="7074290" y="-2683994"/>
          <a:ext cx="1232920" cy="7238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IPIJ-i na svom području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1574" y="378908"/>
        <a:ext cx="7178167" cy="1112548"/>
      </dsp:txXfrm>
    </dsp:sp>
    <dsp:sp modelId="{431F5C64-7CB9-4C65-A147-F06D13DE6B7F}">
      <dsp:nvSpPr>
        <dsp:cNvPr id="0" name=""/>
        <dsp:cNvSpPr/>
      </dsp:nvSpPr>
      <dsp:spPr>
        <a:xfrm>
          <a:off x="0" y="291648"/>
          <a:ext cx="4071574" cy="128706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TKO IMENUJE?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9" y="354477"/>
        <a:ext cx="3945916" cy="11614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B0215-2E2E-42EF-9722-854B5D15C76E}">
      <dsp:nvSpPr>
        <dsp:cNvPr id="0" name=""/>
        <dsp:cNvSpPr/>
      </dsp:nvSpPr>
      <dsp:spPr>
        <a:xfrm rot="5400000">
          <a:off x="7045775" y="-2698235"/>
          <a:ext cx="1289951" cy="7238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najkasnije 5 dana prije dana održavanja izbora</a:t>
          </a:r>
          <a:endParaRPr lang="hr-H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1574" y="338936"/>
        <a:ext cx="7175383" cy="1164011"/>
      </dsp:txXfrm>
    </dsp:sp>
    <dsp:sp modelId="{3BC74C6C-C544-4663-BFB6-288AE8898229}">
      <dsp:nvSpPr>
        <dsp:cNvPr id="0" name=""/>
        <dsp:cNvSpPr/>
      </dsp:nvSpPr>
      <dsp:spPr>
        <a:xfrm>
          <a:off x="0" y="352762"/>
          <a:ext cx="4071574" cy="120680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KADA?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12" y="411674"/>
        <a:ext cx="3953750" cy="10889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DB368-F704-4AB4-A692-69FB07AE8A0D}">
      <dsp:nvSpPr>
        <dsp:cNvPr id="0" name=""/>
        <dsp:cNvSpPr/>
      </dsp:nvSpPr>
      <dsp:spPr>
        <a:xfrm rot="5400000">
          <a:off x="6842114" y="-2417845"/>
          <a:ext cx="1697272" cy="7238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GIP-ovi i OIP-ovi predlažu predsjednike i zamjenike predsjednika</a:t>
          </a: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većinske i oporbene političke stranke dužne su odrediti svoje članove u biračkim odborima najkasnije 8 dana prije dana održavanja izbora</a:t>
          </a: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 odrede li ih, članove u biračkim odborima samostalno će odrediti IPIJ-i</a:t>
          </a: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 posebnim biračkim mjestima u vojarnama, na brodovima (…) prijedloge za imenovanje dostavljaju nadležna ministarstva najkasnije 8 dana po određivanju biračkih mjesta.</a:t>
          </a:r>
          <a:endParaRPr lang="hr-HR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1574" y="435549"/>
        <a:ext cx="7155499" cy="1531564"/>
      </dsp:txXfrm>
    </dsp:sp>
    <dsp:sp modelId="{D50B58C5-2A39-40A9-8C04-216E1B2802BE}">
      <dsp:nvSpPr>
        <dsp:cNvPr id="0" name=""/>
        <dsp:cNvSpPr/>
      </dsp:nvSpPr>
      <dsp:spPr>
        <a:xfrm>
          <a:off x="0" y="335681"/>
          <a:ext cx="4071574" cy="173129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KAKO?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515" y="420196"/>
        <a:ext cx="3902544" cy="15622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B5C5-B5FD-4D78-B4EB-FEC19EB1580E}">
      <dsp:nvSpPr>
        <dsp:cNvPr id="0" name=""/>
        <dsp:cNvSpPr/>
      </dsp:nvSpPr>
      <dsp:spPr>
        <a:xfrm rot="16200000">
          <a:off x="-627326" y="631620"/>
          <a:ext cx="5393750" cy="413050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PRAVA I OBVEZE PROPISANE ZAKONOM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prema biračima na biračkom mjestu 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prema biračima kojima je biračko mjesto nedostupno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nakon glasovanja</a:t>
          </a:r>
        </a:p>
      </dsp:txBody>
      <dsp:txXfrm rot="5400000">
        <a:off x="4295" y="1078749"/>
        <a:ext cx="4130509" cy="3236250"/>
      </dsp:txXfrm>
    </dsp:sp>
    <dsp:sp modelId="{E393C1D9-F143-4DD6-884E-B9919198BC78}">
      <dsp:nvSpPr>
        <dsp:cNvPr id="0" name=""/>
        <dsp:cNvSpPr/>
      </dsp:nvSpPr>
      <dsp:spPr>
        <a:xfrm rot="16200000">
          <a:off x="3812970" y="631620"/>
          <a:ext cx="5393750" cy="4130509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PRAVA I OBVEZE PROPISANE PODSJETNIKOM ZA RAD BIRAČKIH ODBORA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priprema biračkog mjesta za glasovanje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rad biračkog odbora za vrijeme glasovanja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postupci biračkog odbora nakon zatvaranja biračkog mjesta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utvrđivanje rezultata glasovanja na biračkom mjestu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444591" y="1078749"/>
        <a:ext cx="4130509" cy="3236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5C99C-8B6A-4A65-A098-FD96A5C2E889}">
      <dsp:nvSpPr>
        <dsp:cNvPr id="0" name=""/>
        <dsp:cNvSpPr/>
      </dsp:nvSpPr>
      <dsp:spPr>
        <a:xfrm>
          <a:off x="357622" y="0"/>
          <a:ext cx="3427231" cy="1463292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za listu izborne jedinice u kojoj ima prebivalište 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067" y="71445"/>
        <a:ext cx="3284341" cy="13204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DF81-91FC-4EE7-92CF-3F0C16431D98}">
      <dsp:nvSpPr>
        <dsp:cNvPr id="0" name=""/>
        <dsp:cNvSpPr/>
      </dsp:nvSpPr>
      <dsp:spPr>
        <a:xfrm>
          <a:off x="1253671" y="0"/>
          <a:ext cx="4108268" cy="1027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GIP/OIP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3753" y="30082"/>
        <a:ext cx="4048104" cy="966903"/>
      </dsp:txXfrm>
    </dsp:sp>
    <dsp:sp modelId="{6B76DA10-1759-492B-A8FD-B4DDC50710D2}">
      <dsp:nvSpPr>
        <dsp:cNvPr id="0" name=""/>
        <dsp:cNvSpPr/>
      </dsp:nvSpPr>
      <dsp:spPr>
        <a:xfrm rot="5400000">
          <a:off x="3115230" y="1052743"/>
          <a:ext cx="385150" cy="462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 rot="-5400000">
        <a:off x="3169152" y="1091258"/>
        <a:ext cx="277308" cy="269605"/>
      </dsp:txXfrm>
    </dsp:sp>
    <dsp:sp modelId="{14032F69-4854-47D9-8C6E-18C6CCFC680D}">
      <dsp:nvSpPr>
        <dsp:cNvPr id="0" name=""/>
        <dsp:cNvSpPr/>
      </dsp:nvSpPr>
      <dsp:spPr>
        <a:xfrm>
          <a:off x="1253671" y="1540600"/>
          <a:ext cx="4108268" cy="1027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OSOBNO/PREKO OSOBE OD POVJERENJA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(telefonom, elektroničkom poštom, osobnim dolaskom)</a:t>
          </a:r>
          <a:endParaRPr lang="hr-HR" sz="15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3753" y="1570682"/>
        <a:ext cx="4048104" cy="966903"/>
      </dsp:txXfrm>
    </dsp:sp>
    <dsp:sp modelId="{EEED7000-BA57-4487-8714-EBDE73045516}">
      <dsp:nvSpPr>
        <dsp:cNvPr id="0" name=""/>
        <dsp:cNvSpPr/>
      </dsp:nvSpPr>
      <dsp:spPr>
        <a:xfrm rot="5400000">
          <a:off x="3115230" y="2593344"/>
          <a:ext cx="385150" cy="462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kern="1200"/>
        </a:p>
      </dsp:txBody>
      <dsp:txXfrm rot="-5400000">
        <a:off x="3169152" y="2631859"/>
        <a:ext cx="277308" cy="269605"/>
      </dsp:txXfrm>
    </dsp:sp>
    <dsp:sp modelId="{B419FF30-C347-4D47-A346-391B69D931BF}">
      <dsp:nvSpPr>
        <dsp:cNvPr id="0" name=""/>
        <dsp:cNvSpPr/>
      </dsp:nvSpPr>
      <dsp:spPr>
        <a:xfrm>
          <a:off x="1253671" y="3081201"/>
          <a:ext cx="4108268" cy="1027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NAJRANIJE TRI DANA PRIJE DANA ODRŽAVANJA IZBORA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3753" y="3111283"/>
        <a:ext cx="4048104" cy="96690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0DF81-91FC-4EE7-92CF-3F0C16431D98}">
      <dsp:nvSpPr>
        <dsp:cNvPr id="0" name=""/>
        <dsp:cNvSpPr/>
      </dsp:nvSpPr>
      <dsp:spPr>
        <a:xfrm>
          <a:off x="23580" y="2005"/>
          <a:ext cx="4786097" cy="1026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BIRAČKI ODBOR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32" y="32057"/>
        <a:ext cx="4725993" cy="965960"/>
      </dsp:txXfrm>
    </dsp:sp>
    <dsp:sp modelId="{6B76DA10-1759-492B-A8FD-B4DDC50710D2}">
      <dsp:nvSpPr>
        <dsp:cNvPr id="0" name=""/>
        <dsp:cNvSpPr/>
      </dsp:nvSpPr>
      <dsp:spPr>
        <a:xfrm rot="5400000">
          <a:off x="2224241" y="1053721"/>
          <a:ext cx="384774" cy="461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 rot="-5400000">
        <a:off x="2278110" y="1092198"/>
        <a:ext cx="277036" cy="269342"/>
      </dsp:txXfrm>
    </dsp:sp>
    <dsp:sp modelId="{14032F69-4854-47D9-8C6E-18C6CCFC680D}">
      <dsp:nvSpPr>
        <dsp:cNvPr id="0" name=""/>
        <dsp:cNvSpPr/>
      </dsp:nvSpPr>
      <dsp:spPr>
        <a:xfrm>
          <a:off x="0" y="1541101"/>
          <a:ext cx="4833258" cy="1026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PREKO OSOBE OD POVJERENJA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(npr. član obitelji, susjed)</a:t>
          </a:r>
          <a:endParaRPr lang="hr-H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2" y="1571153"/>
        <a:ext cx="4773154" cy="965960"/>
      </dsp:txXfrm>
    </dsp:sp>
    <dsp:sp modelId="{EEED7000-BA57-4487-8714-EBDE73045516}">
      <dsp:nvSpPr>
        <dsp:cNvPr id="0" name=""/>
        <dsp:cNvSpPr/>
      </dsp:nvSpPr>
      <dsp:spPr>
        <a:xfrm rot="5400000">
          <a:off x="2224241" y="2592817"/>
          <a:ext cx="384774" cy="461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900" kern="1200"/>
        </a:p>
      </dsp:txBody>
      <dsp:txXfrm rot="-5400000">
        <a:off x="2278110" y="2631294"/>
        <a:ext cx="277036" cy="269342"/>
      </dsp:txXfrm>
    </dsp:sp>
    <dsp:sp modelId="{B419FF30-C347-4D47-A346-391B69D931BF}">
      <dsp:nvSpPr>
        <dsp:cNvPr id="0" name=""/>
        <dsp:cNvSpPr/>
      </dsp:nvSpPr>
      <dsp:spPr>
        <a:xfrm>
          <a:off x="0" y="3080198"/>
          <a:ext cx="4833258" cy="1026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 12 SATI NA DAN IZBORA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52" y="3110250"/>
        <a:ext cx="4773154" cy="9659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9FE00-E353-4533-B952-8B94B3AA22A6}">
      <dsp:nvSpPr>
        <dsp:cNvPr id="0" name=""/>
        <dsp:cNvSpPr/>
      </dsp:nvSpPr>
      <dsp:spPr>
        <a:xfrm>
          <a:off x="0" y="3382588"/>
          <a:ext cx="5773784" cy="1110241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Obavijestio birački odbor na dan izbora nakon 12 sati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82588"/>
        <a:ext cx="5773784" cy="599530"/>
      </dsp:txXfrm>
    </dsp:sp>
    <dsp:sp modelId="{D4C29636-625B-41C9-B4D6-D0D4DBB8B9E4}">
      <dsp:nvSpPr>
        <dsp:cNvPr id="0" name=""/>
        <dsp:cNvSpPr/>
      </dsp:nvSpPr>
      <dsp:spPr>
        <a:xfrm>
          <a:off x="0" y="3959913"/>
          <a:ext cx="5773784" cy="5107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birački odbor može osigurati nesmetano glasovanje na biračkom mjestu</a:t>
          </a:r>
          <a:endParaRPr lang="hr-HR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59913"/>
        <a:ext cx="5773784" cy="510710"/>
      </dsp:txXfrm>
    </dsp:sp>
    <dsp:sp modelId="{04F4FADA-CF70-4DBE-A746-F1BAE8711B2F}">
      <dsp:nvSpPr>
        <dsp:cNvPr id="0" name=""/>
        <dsp:cNvSpPr/>
      </dsp:nvSpPr>
      <dsp:spPr>
        <a:xfrm rot="10800000">
          <a:off x="0" y="1691691"/>
          <a:ext cx="5773784" cy="1707550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se birač nalazi na adresi u obuhvatu biračkog mjesta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691691"/>
        <a:ext cx="5773784" cy="599350"/>
      </dsp:txXfrm>
    </dsp:sp>
    <dsp:sp modelId="{696E3288-3E81-460D-AB84-625C336EB025}">
      <dsp:nvSpPr>
        <dsp:cNvPr id="0" name=""/>
        <dsp:cNvSpPr/>
      </dsp:nvSpPr>
      <dsp:spPr>
        <a:xfrm>
          <a:off x="0" y="2291041"/>
          <a:ext cx="5773784" cy="5105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birački odbor može osigurati nesmetano glasovanje na biračkom mjestu</a:t>
          </a:r>
          <a:endParaRPr lang="hr-HR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91041"/>
        <a:ext cx="5773784" cy="510557"/>
      </dsp:txXfrm>
    </dsp:sp>
    <dsp:sp modelId="{F96E0A5B-E5FF-4D94-98F3-D00CEC125900}">
      <dsp:nvSpPr>
        <dsp:cNvPr id="0" name=""/>
        <dsp:cNvSpPr/>
      </dsp:nvSpPr>
      <dsp:spPr>
        <a:xfrm rot="10800000">
          <a:off x="0" y="794"/>
          <a:ext cx="5773784" cy="1707550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vrijeme obavijestio GIP/OIP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794"/>
        <a:ext cx="5773784" cy="599350"/>
      </dsp:txXfrm>
    </dsp:sp>
    <dsp:sp modelId="{34C0C18A-43FF-4B8F-BBCC-70DD8F737F1D}">
      <dsp:nvSpPr>
        <dsp:cNvPr id="0" name=""/>
        <dsp:cNvSpPr/>
      </dsp:nvSpPr>
      <dsp:spPr>
        <a:xfrm>
          <a:off x="0" y="600144"/>
          <a:ext cx="5773784" cy="5105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birački odbor na dan izbora najkasnije do 12 sati</a:t>
          </a:r>
          <a:endParaRPr lang="hr-HR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0144"/>
        <a:ext cx="5773784" cy="5105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9FE00-E353-4533-B952-8B94B3AA22A6}">
      <dsp:nvSpPr>
        <dsp:cNvPr id="0" name=""/>
        <dsp:cNvSpPr/>
      </dsp:nvSpPr>
      <dsp:spPr>
        <a:xfrm>
          <a:off x="0" y="3383382"/>
          <a:ext cx="5679438" cy="11102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Obavijestio birački odbor na dan izbora nakon 12 sati</a:t>
          </a:r>
          <a:endParaRPr lang="hr-H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83382"/>
        <a:ext cx="5679438" cy="599530"/>
      </dsp:txXfrm>
    </dsp:sp>
    <dsp:sp modelId="{D4C29636-625B-41C9-B4D6-D0D4DBB8B9E4}">
      <dsp:nvSpPr>
        <dsp:cNvPr id="0" name=""/>
        <dsp:cNvSpPr/>
      </dsp:nvSpPr>
      <dsp:spPr>
        <a:xfrm>
          <a:off x="0" y="3959913"/>
          <a:ext cx="5679438" cy="51071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ako birački odbor ne može osigurati nesmetano glasovanje na biračkom mjestu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59913"/>
        <a:ext cx="5679438" cy="510710"/>
      </dsp:txXfrm>
    </dsp:sp>
    <dsp:sp modelId="{04F4FADA-CF70-4DBE-A746-F1BAE8711B2F}">
      <dsp:nvSpPr>
        <dsp:cNvPr id="0" name=""/>
        <dsp:cNvSpPr/>
      </dsp:nvSpPr>
      <dsp:spPr>
        <a:xfrm rot="10800000">
          <a:off x="0" y="1691691"/>
          <a:ext cx="5679438" cy="1707550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vrijeme obavijestio GIP/OIP/birački odbor</a:t>
          </a:r>
          <a:endParaRPr lang="hr-H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691691"/>
        <a:ext cx="5679438" cy="599350"/>
      </dsp:txXfrm>
    </dsp:sp>
    <dsp:sp modelId="{696E3288-3E81-460D-AB84-625C336EB025}">
      <dsp:nvSpPr>
        <dsp:cNvPr id="0" name=""/>
        <dsp:cNvSpPr/>
      </dsp:nvSpPr>
      <dsp:spPr>
        <a:xfrm>
          <a:off x="0" y="2291041"/>
          <a:ext cx="5679438" cy="51055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ali birač se ne nalazi na adresi obuhvata biračkog mjesta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91041"/>
        <a:ext cx="5679438" cy="510557"/>
      </dsp:txXfrm>
    </dsp:sp>
    <dsp:sp modelId="{F96E0A5B-E5FF-4D94-98F3-D00CEC125900}">
      <dsp:nvSpPr>
        <dsp:cNvPr id="0" name=""/>
        <dsp:cNvSpPr/>
      </dsp:nvSpPr>
      <dsp:spPr>
        <a:xfrm rot="10800000">
          <a:off x="0" y="794"/>
          <a:ext cx="5679438" cy="1707550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vrijeme obavijestio GIP/OIP i birački odbor</a:t>
          </a:r>
          <a:endParaRPr lang="hr-H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794"/>
        <a:ext cx="5679438" cy="599350"/>
      </dsp:txXfrm>
    </dsp:sp>
    <dsp:sp modelId="{34C0C18A-43FF-4B8F-BBCC-70DD8F737F1D}">
      <dsp:nvSpPr>
        <dsp:cNvPr id="0" name=""/>
        <dsp:cNvSpPr/>
      </dsp:nvSpPr>
      <dsp:spPr>
        <a:xfrm>
          <a:off x="0" y="600144"/>
          <a:ext cx="5679438" cy="51055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ali birački odbor ne može osigurati nesmetano glasovanje na biračkom mjestu</a:t>
          </a:r>
          <a:endParaRPr lang="hr-HR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0144"/>
        <a:ext cx="5679438" cy="5105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A996C-EB18-4AEA-8170-4AC5E4967118}">
      <dsp:nvSpPr>
        <dsp:cNvPr id="0" name=""/>
        <dsp:cNvSpPr/>
      </dsp:nvSpPr>
      <dsp:spPr>
        <a:xfrm>
          <a:off x="-89928" y="0"/>
          <a:ext cx="6502400" cy="8590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 biračke odbore na tzv. redovnim biračkim mjestima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64767" y="25161"/>
        <a:ext cx="5502816" cy="808737"/>
      </dsp:txXfrm>
    </dsp:sp>
    <dsp:sp modelId="{EC9DA1FC-C520-46DB-A12B-A89CC84F4109}">
      <dsp:nvSpPr>
        <dsp:cNvPr id="0" name=""/>
        <dsp:cNvSpPr/>
      </dsp:nvSpPr>
      <dsp:spPr>
        <a:xfrm>
          <a:off x="454647" y="1015252"/>
          <a:ext cx="6502400" cy="859059"/>
        </a:xfrm>
        <a:prstGeom prst="roundRect">
          <a:avLst>
            <a:gd name="adj" fmla="val 10000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 biračke odbore na posebnim biračkim mjestima za birače koji glasuju izvan izborne jedinice u kojoj imaju prebivalište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808" y="1040413"/>
        <a:ext cx="5349113" cy="808737"/>
      </dsp:txXfrm>
    </dsp:sp>
    <dsp:sp modelId="{371BBB23-F8D2-4ED3-BA0D-0C6F5C4D71CE}">
      <dsp:nvSpPr>
        <dsp:cNvPr id="0" name=""/>
        <dsp:cNvSpPr/>
      </dsp:nvSpPr>
      <dsp:spPr>
        <a:xfrm>
          <a:off x="991095" y="2030504"/>
          <a:ext cx="6502400" cy="859059"/>
        </a:xfrm>
        <a:prstGeom prst="roundRect">
          <a:avLst>
            <a:gd name="adj" fmla="val 10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 biračke odbore na posebnim biračkim mjestima određenim u vojarnama, na brodovima (…)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6256" y="2055665"/>
        <a:ext cx="5357241" cy="808737"/>
      </dsp:txXfrm>
    </dsp:sp>
    <dsp:sp modelId="{99171F55-4D42-4317-96A8-162C2444C901}">
      <dsp:nvSpPr>
        <dsp:cNvPr id="0" name=""/>
        <dsp:cNvSpPr/>
      </dsp:nvSpPr>
      <dsp:spPr>
        <a:xfrm>
          <a:off x="1355815" y="3045757"/>
          <a:ext cx="6862112" cy="859059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vezan uz osiguranje epidemioloških mjera u izbornom procesu na dan izbora (u dijelu koji se odnosi na rad biračkih odbora)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0976" y="3070918"/>
        <a:ext cx="5647809" cy="808737"/>
      </dsp:txXfrm>
    </dsp:sp>
    <dsp:sp modelId="{836A6AB1-3646-4D69-8685-6744DC1741A4}">
      <dsp:nvSpPr>
        <dsp:cNvPr id="0" name=""/>
        <dsp:cNvSpPr/>
      </dsp:nvSpPr>
      <dsp:spPr>
        <a:xfrm>
          <a:off x="5854082" y="657961"/>
          <a:ext cx="558388" cy="5583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5979719" y="657961"/>
        <a:ext cx="307114" cy="420187"/>
      </dsp:txXfrm>
    </dsp:sp>
    <dsp:sp modelId="{E3CAD073-A9AC-4B4D-9B47-A7E9EE87149C}">
      <dsp:nvSpPr>
        <dsp:cNvPr id="0" name=""/>
        <dsp:cNvSpPr/>
      </dsp:nvSpPr>
      <dsp:spPr>
        <a:xfrm>
          <a:off x="6398658" y="1673214"/>
          <a:ext cx="558388" cy="5583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6524295" y="1673214"/>
        <a:ext cx="307114" cy="420187"/>
      </dsp:txXfrm>
    </dsp:sp>
    <dsp:sp modelId="{C1A81D22-5967-4FD3-BFB4-A8C86E3679CA}">
      <dsp:nvSpPr>
        <dsp:cNvPr id="0" name=""/>
        <dsp:cNvSpPr/>
      </dsp:nvSpPr>
      <dsp:spPr>
        <a:xfrm>
          <a:off x="6935106" y="2688466"/>
          <a:ext cx="558388" cy="5583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500" kern="1200"/>
        </a:p>
      </dsp:txBody>
      <dsp:txXfrm>
        <a:off x="7060743" y="2688466"/>
        <a:ext cx="307114" cy="42018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F0E5F-6D85-4C40-ADE8-58994EA10110}">
      <dsp:nvSpPr>
        <dsp:cNvPr id="0" name=""/>
        <dsp:cNvSpPr/>
      </dsp:nvSpPr>
      <dsp:spPr>
        <a:xfrm>
          <a:off x="2010546" y="1758"/>
          <a:ext cx="2500907" cy="250090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54E8FE-F659-414B-B570-F4290D6F8ECF}">
      <dsp:nvSpPr>
        <dsp:cNvPr id="0" name=""/>
        <dsp:cNvSpPr/>
      </dsp:nvSpPr>
      <dsp:spPr>
        <a:xfrm>
          <a:off x="2128850" y="106796"/>
          <a:ext cx="450163" cy="45016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6748E4-BE71-4748-AFA3-95846CD73CE9}">
      <dsp:nvSpPr>
        <dsp:cNvPr id="0" name=""/>
        <dsp:cNvSpPr/>
      </dsp:nvSpPr>
      <dsp:spPr>
        <a:xfrm>
          <a:off x="2353932" y="106796"/>
          <a:ext cx="2407887" cy="45016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1</a:t>
          </a:r>
          <a:endParaRPr lang="hr-HR" sz="2500" kern="1200" dirty="0"/>
        </a:p>
      </dsp:txBody>
      <dsp:txXfrm>
        <a:off x="2353932" y="106796"/>
        <a:ext cx="2407887" cy="450163"/>
      </dsp:txXfrm>
    </dsp:sp>
    <dsp:sp modelId="{CB37A59A-CFD8-40BC-B3AA-E99D7612B13F}">
      <dsp:nvSpPr>
        <dsp:cNvPr id="0" name=""/>
        <dsp:cNvSpPr/>
      </dsp:nvSpPr>
      <dsp:spPr>
        <a:xfrm>
          <a:off x="2236018" y="692032"/>
          <a:ext cx="2407887" cy="87267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webinar</a:t>
          </a: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će biti dostupan na mrežnoj stranici DIP-a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018" y="692032"/>
        <a:ext cx="2407887" cy="872673"/>
      </dsp:txXfrm>
    </dsp:sp>
    <dsp:sp modelId="{BBDBBE29-FD4F-4CB6-A91A-09B8132EC918}">
      <dsp:nvSpPr>
        <dsp:cNvPr id="0" name=""/>
        <dsp:cNvSpPr/>
      </dsp:nvSpPr>
      <dsp:spPr>
        <a:xfrm>
          <a:off x="1987812" y="2259561"/>
          <a:ext cx="2500907" cy="2500907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EBA2BD-8340-470A-AB70-1A4F240D3C5E}">
      <dsp:nvSpPr>
        <dsp:cNvPr id="0" name=""/>
        <dsp:cNvSpPr/>
      </dsp:nvSpPr>
      <dsp:spPr>
        <a:xfrm>
          <a:off x="2128850" y="2362840"/>
          <a:ext cx="450163" cy="45016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139FF7-93F8-4B55-8484-6704E3E77B97}">
      <dsp:nvSpPr>
        <dsp:cNvPr id="0" name=""/>
        <dsp:cNvSpPr/>
      </dsp:nvSpPr>
      <dsp:spPr>
        <a:xfrm>
          <a:off x="2353932" y="2362840"/>
          <a:ext cx="2407887" cy="450163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750" rIns="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2</a:t>
          </a:r>
          <a:endParaRPr lang="hr-HR" sz="2500" kern="1200" dirty="0"/>
        </a:p>
      </dsp:txBody>
      <dsp:txXfrm>
        <a:off x="2353932" y="2362840"/>
        <a:ext cx="2407887" cy="450163"/>
      </dsp:txXfrm>
    </dsp:sp>
    <dsp:sp modelId="{DC4C970F-AD0C-405E-BFC4-F160CEF67AE5}">
      <dsp:nvSpPr>
        <dsp:cNvPr id="0" name=""/>
        <dsp:cNvSpPr/>
      </dsp:nvSpPr>
      <dsp:spPr>
        <a:xfrm>
          <a:off x="2105727" y="2992147"/>
          <a:ext cx="2407887" cy="57915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 tjednu koji prethodi izbornom danu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5727" y="2992147"/>
        <a:ext cx="2407887" cy="57915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E5F69-B7BA-40C9-A490-A77EB090995B}">
      <dsp:nvSpPr>
        <dsp:cNvPr id="0" name=""/>
        <dsp:cNvSpPr/>
      </dsp:nvSpPr>
      <dsp:spPr>
        <a:xfrm>
          <a:off x="0" y="166257"/>
          <a:ext cx="8128000" cy="85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Izvadak iz popisa birača „A”</a:t>
          </a:r>
          <a:endParaRPr lang="hr-HR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59" y="191416"/>
        <a:ext cx="8077682" cy="8086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7C5D3-7845-45C3-B49A-9762984B15C0}">
      <dsp:nvSpPr>
        <dsp:cNvPr id="0" name=""/>
        <dsp:cNvSpPr/>
      </dsp:nvSpPr>
      <dsp:spPr>
        <a:xfrm rot="16200000">
          <a:off x="44645" y="-44645"/>
          <a:ext cx="3505200" cy="35944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na tzv. redovno biračko mjesto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zapisnik oznake OZ-27</a:t>
          </a:r>
          <a:endParaRPr lang="hr-H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701040"/>
        <a:ext cx="3594490" cy="210312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75CD5-1D27-4363-89D5-225AA7DDC40E}">
      <dsp:nvSpPr>
        <dsp:cNvPr id="0" name=""/>
        <dsp:cNvSpPr/>
      </dsp:nvSpPr>
      <dsp:spPr>
        <a:xfrm>
          <a:off x="0" y="1205548"/>
          <a:ext cx="8128000" cy="210627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Članovi GIP-ova i OIP-ova su </a:t>
          </a:r>
          <a:r>
            <a:rPr lang="hr-HR" sz="2800" b="1" u="sng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jedini </a:t>
          </a: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koji biračkim odborima mogu dati uputu da li da se i kako isprave podaci u zapisnicima o radu biračkih odbora.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91" y="1267239"/>
        <a:ext cx="8004618" cy="198289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75CD5-1D27-4363-89D5-225AA7DDC40E}">
      <dsp:nvSpPr>
        <dsp:cNvPr id="0" name=""/>
        <dsp:cNvSpPr/>
      </dsp:nvSpPr>
      <dsp:spPr>
        <a:xfrm>
          <a:off x="0" y="1205548"/>
          <a:ext cx="8128000" cy="2106276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GIP-ovi i OIP-ovi moraju aktivno sudjelovati u procesu unosa rezultata glasovanja sa zapisnika o radu biračkih odbora i dati odgovarajuće upute biračkim odborima 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91" y="1267239"/>
        <a:ext cx="8004618" cy="1982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79BB9-7E4E-431D-BD4A-C884C9A48C40}">
      <dsp:nvSpPr>
        <dsp:cNvPr id="0" name=""/>
        <dsp:cNvSpPr/>
      </dsp:nvSpPr>
      <dsp:spPr>
        <a:xfrm>
          <a:off x="0" y="0"/>
          <a:ext cx="4558773" cy="14107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birač pripadnik određene skupine nacionalne manjine ima pravo izbora-može glasovati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21" y="41321"/>
        <a:ext cx="4476131" cy="132814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F4255-9EF3-4D74-9531-32277B5169A4}">
      <dsp:nvSpPr>
        <dsp:cNvPr id="0" name=""/>
        <dsp:cNvSpPr/>
      </dsp:nvSpPr>
      <dsp:spPr>
        <a:xfrm>
          <a:off x="97" y="1545715"/>
          <a:ext cx="3592984" cy="860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samo za onu vrstu izbora za koju je utvrđen „višak” glasačkog listića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99" y="1570917"/>
        <a:ext cx="3542580" cy="81006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36538-76A3-4C7F-87F0-217FEF28C0D9}">
      <dsp:nvSpPr>
        <dsp:cNvPr id="0" name=""/>
        <dsp:cNvSpPr/>
      </dsp:nvSpPr>
      <dsp:spPr>
        <a:xfrm>
          <a:off x="2512176" y="720582"/>
          <a:ext cx="1469118" cy="939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IPIJ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9697" y="748103"/>
        <a:ext cx="1414076" cy="88458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36538-76A3-4C7F-87F0-217FEF28C0D9}">
      <dsp:nvSpPr>
        <dsp:cNvPr id="0" name=""/>
        <dsp:cNvSpPr/>
      </dsp:nvSpPr>
      <dsp:spPr>
        <a:xfrm>
          <a:off x="892778" y="332914"/>
          <a:ext cx="3434222" cy="1214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poništava glasovanje na tom biračkom mjestu za vrstu izbora za koju je utvrđen „višak” glasačkog listića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359" y="368495"/>
        <a:ext cx="3363060" cy="114365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36538-76A3-4C7F-87F0-217FEF28C0D9}">
      <dsp:nvSpPr>
        <dsp:cNvPr id="0" name=""/>
        <dsp:cNvSpPr/>
      </dsp:nvSpPr>
      <dsp:spPr>
        <a:xfrm>
          <a:off x="511576" y="376964"/>
          <a:ext cx="4576031" cy="870435"/>
        </a:xfrm>
        <a:prstGeom prst="roundRect">
          <a:avLst>
            <a:gd name="adj" fmla="val 10000"/>
          </a:avLst>
        </a:prstGeom>
        <a:solidFill>
          <a:schemeClr val="tx1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određuje ponavljanje glasovanja na tom biračkom mjestu u roku od 8 dana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070" y="402458"/>
        <a:ext cx="4525043" cy="81944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DBCAB-22AA-4010-AF78-267EEBA99EB7}">
      <dsp:nvSpPr>
        <dsp:cNvPr id="0" name=""/>
        <dsp:cNvSpPr/>
      </dsp:nvSpPr>
      <dsp:spPr>
        <a:xfrm>
          <a:off x="0" y="37774"/>
          <a:ext cx="3369582" cy="2021749"/>
        </a:xfrm>
        <a:prstGeom prst="rect">
          <a:avLst/>
        </a:prstGeom>
        <a:solidFill>
          <a:srgbClr val="00B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politička stranka/stranke koja je/koje su predložile liste/kandidate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774"/>
        <a:ext cx="3369582" cy="2021749"/>
      </dsp:txXfrm>
    </dsp:sp>
    <dsp:sp modelId="{087C17A7-6251-4A5A-A960-D5AAD5F71A0A}">
      <dsp:nvSpPr>
        <dsp:cNvPr id="0" name=""/>
        <dsp:cNvSpPr/>
      </dsp:nvSpPr>
      <dsp:spPr>
        <a:xfrm>
          <a:off x="3706540" y="37774"/>
          <a:ext cx="3369582" cy="2021749"/>
        </a:xfrm>
        <a:prstGeom prst="rect">
          <a:avLst/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osoba ovlaštena za zastupanje neovisne liste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6540" y="37774"/>
        <a:ext cx="3369582" cy="2021749"/>
      </dsp:txXfrm>
    </dsp:sp>
    <dsp:sp modelId="{C9ED8AFC-80E7-4D62-9829-65D97DADF4D6}">
      <dsp:nvSpPr>
        <dsp:cNvPr id="0" name=""/>
        <dsp:cNvSpPr/>
      </dsp:nvSpPr>
      <dsp:spPr>
        <a:xfrm>
          <a:off x="7413081" y="37774"/>
          <a:ext cx="3369582" cy="2021749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kandidat grupe birača</a:t>
          </a:r>
          <a:endParaRPr lang="hr-H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3081" y="37774"/>
        <a:ext cx="3369582" cy="2021749"/>
      </dsp:txXfrm>
    </dsp:sp>
    <dsp:sp modelId="{1D8B9F25-9C65-418B-BD10-7DA25B7AEDED}">
      <dsp:nvSpPr>
        <dsp:cNvPr id="0" name=""/>
        <dsp:cNvSpPr/>
      </dsp:nvSpPr>
      <dsp:spPr>
        <a:xfrm>
          <a:off x="0" y="2396482"/>
          <a:ext cx="3369582" cy="202174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birač koji je potpisao prijedlog kandidata</a:t>
          </a:r>
          <a:endParaRPr lang="hr-H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96482"/>
        <a:ext cx="3369582" cy="2021749"/>
      </dsp:txXfrm>
    </dsp:sp>
    <dsp:sp modelId="{498FC69E-DCDD-4439-B7BE-7BE0876C938B}">
      <dsp:nvSpPr>
        <dsp:cNvPr id="0" name=""/>
        <dsp:cNvSpPr/>
      </dsp:nvSpPr>
      <dsp:spPr>
        <a:xfrm>
          <a:off x="3724669" y="2424362"/>
          <a:ext cx="3369582" cy="202174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udruge nacionalnih manjina koje su predložile kandidata   </a:t>
          </a:r>
          <a:endParaRPr lang="hr-H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4669" y="2424362"/>
        <a:ext cx="3369582" cy="2021749"/>
      </dsp:txXfrm>
    </dsp:sp>
    <dsp:sp modelId="{A7C60C89-395F-49A2-A146-DCFD863B6147}">
      <dsp:nvSpPr>
        <dsp:cNvPr id="0" name=""/>
        <dsp:cNvSpPr/>
      </dsp:nvSpPr>
      <dsp:spPr>
        <a:xfrm>
          <a:off x="7413081" y="2420399"/>
          <a:ext cx="3369582" cy="2021749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nevladine udruge</a:t>
          </a:r>
          <a:endParaRPr lang="hr-HR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3081" y="2420399"/>
        <a:ext cx="3369582" cy="202174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43419-D79E-4C56-82B0-B90B51CE0F67}">
      <dsp:nvSpPr>
        <dsp:cNvPr id="0" name=""/>
        <dsp:cNvSpPr/>
      </dsp:nvSpPr>
      <dsp:spPr>
        <a:xfrm>
          <a:off x="0" y="29975"/>
          <a:ext cx="5700359" cy="1297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Ovlašteni predlagatelji podnose zahtjev za promatranje nadležnom IPIJ-u</a:t>
          </a:r>
          <a:endParaRPr lang="hr-H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91" y="67966"/>
        <a:ext cx="5624377" cy="122111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142BC-84EA-44B0-AB21-FB400CFA01CE}">
      <dsp:nvSpPr>
        <dsp:cNvPr id="0" name=""/>
        <dsp:cNvSpPr/>
      </dsp:nvSpPr>
      <dsp:spPr>
        <a:xfrm>
          <a:off x="6431" y="118705"/>
          <a:ext cx="145111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>
        <a:off x="6431" y="118705"/>
        <a:ext cx="1451118" cy="489600"/>
      </dsp:txXfrm>
    </dsp:sp>
    <dsp:sp modelId="{9E0E9199-46F0-4DA5-BCE3-B66302FD4BC4}">
      <dsp:nvSpPr>
        <dsp:cNvPr id="0" name=""/>
        <dsp:cNvSpPr/>
      </dsp:nvSpPr>
      <dsp:spPr>
        <a:xfrm>
          <a:off x="325502" y="588017"/>
          <a:ext cx="1451118" cy="16906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Političke</a:t>
          </a:r>
          <a:r>
            <a:rPr lang="hr-H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stranke</a:t>
          </a:r>
          <a:endParaRPr lang="hr-H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004" y="630519"/>
        <a:ext cx="1366114" cy="1605646"/>
      </dsp:txXfrm>
    </dsp:sp>
    <dsp:sp modelId="{E95EE71B-2FE8-476C-BBB5-733B6EC77B54}">
      <dsp:nvSpPr>
        <dsp:cNvPr id="0" name=""/>
        <dsp:cNvSpPr/>
      </dsp:nvSpPr>
      <dsp:spPr>
        <a:xfrm>
          <a:off x="1677534" y="182862"/>
          <a:ext cx="466366" cy="3612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1677534" y="255119"/>
        <a:ext cx="357980" cy="216772"/>
      </dsp:txXfrm>
    </dsp:sp>
    <dsp:sp modelId="{BB0B2A7E-ED98-4550-8E56-38B44B16F461}">
      <dsp:nvSpPr>
        <dsp:cNvPr id="0" name=""/>
        <dsp:cNvSpPr/>
      </dsp:nvSpPr>
      <dsp:spPr>
        <a:xfrm>
          <a:off x="2337487" y="118705"/>
          <a:ext cx="145111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>
        <a:off x="2337487" y="118705"/>
        <a:ext cx="1451118" cy="489600"/>
      </dsp:txXfrm>
    </dsp:sp>
    <dsp:sp modelId="{89D7C94D-CCBC-439A-88E5-EEA3CE78DAD5}">
      <dsp:nvSpPr>
        <dsp:cNvPr id="0" name=""/>
        <dsp:cNvSpPr/>
      </dsp:nvSpPr>
      <dsp:spPr>
        <a:xfrm>
          <a:off x="2634704" y="608305"/>
          <a:ext cx="1451118" cy="16906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Osoba ovlaštena za zastupanje neovisne liste</a:t>
          </a: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7206" y="650807"/>
        <a:ext cx="1366114" cy="1605646"/>
      </dsp:txXfrm>
    </dsp:sp>
    <dsp:sp modelId="{7DC5A5DE-F946-47F6-90D1-735B06756314}">
      <dsp:nvSpPr>
        <dsp:cNvPr id="0" name=""/>
        <dsp:cNvSpPr/>
      </dsp:nvSpPr>
      <dsp:spPr>
        <a:xfrm>
          <a:off x="4008590" y="182862"/>
          <a:ext cx="466366" cy="3612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4008590" y="255119"/>
        <a:ext cx="357980" cy="216772"/>
      </dsp:txXfrm>
    </dsp:sp>
    <dsp:sp modelId="{4CC27C26-55E5-4B50-8BDF-CD29FA3D1802}">
      <dsp:nvSpPr>
        <dsp:cNvPr id="0" name=""/>
        <dsp:cNvSpPr/>
      </dsp:nvSpPr>
      <dsp:spPr>
        <a:xfrm>
          <a:off x="4668544" y="118705"/>
          <a:ext cx="145111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8544" y="118705"/>
        <a:ext cx="1451118" cy="489600"/>
      </dsp:txXfrm>
    </dsp:sp>
    <dsp:sp modelId="{6A5A28C7-3F27-4AD5-A5CE-B7ABB6BD6CD3}">
      <dsp:nvSpPr>
        <dsp:cNvPr id="0" name=""/>
        <dsp:cNvSpPr/>
      </dsp:nvSpPr>
      <dsp:spPr>
        <a:xfrm>
          <a:off x="4965761" y="608305"/>
          <a:ext cx="1451118" cy="16906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Kandidati</a:t>
          </a:r>
          <a:endParaRPr lang="hr-H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8263" y="650807"/>
        <a:ext cx="1366114" cy="1605646"/>
      </dsp:txXfrm>
    </dsp:sp>
    <dsp:sp modelId="{7C067DE3-CE9F-4C58-AB9A-F747E0D52432}">
      <dsp:nvSpPr>
        <dsp:cNvPr id="0" name=""/>
        <dsp:cNvSpPr/>
      </dsp:nvSpPr>
      <dsp:spPr>
        <a:xfrm>
          <a:off x="6339647" y="182862"/>
          <a:ext cx="466366" cy="3612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6339647" y="255119"/>
        <a:ext cx="357980" cy="216772"/>
      </dsp:txXfrm>
    </dsp:sp>
    <dsp:sp modelId="{7F9272A5-DB27-4F39-8032-0E3A5E96EBCD}">
      <dsp:nvSpPr>
        <dsp:cNvPr id="0" name=""/>
        <dsp:cNvSpPr/>
      </dsp:nvSpPr>
      <dsp:spPr>
        <a:xfrm>
          <a:off x="6999600" y="118705"/>
          <a:ext cx="145111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6999600" y="118705"/>
        <a:ext cx="1451118" cy="489600"/>
      </dsp:txXfrm>
    </dsp:sp>
    <dsp:sp modelId="{E822E8A4-62A0-4B73-8CD0-471C039C6AA9}">
      <dsp:nvSpPr>
        <dsp:cNvPr id="0" name=""/>
        <dsp:cNvSpPr/>
      </dsp:nvSpPr>
      <dsp:spPr>
        <a:xfrm>
          <a:off x="7296817" y="608305"/>
          <a:ext cx="1451118" cy="16906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Najmanje 100 birača ili najmanje 5% birača izborne jedinice u kojoj se provode izbori</a:t>
          </a:r>
          <a:endParaRPr lang="hr-H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9319" y="650807"/>
        <a:ext cx="1366114" cy="1605646"/>
      </dsp:txXfrm>
    </dsp:sp>
    <dsp:sp modelId="{90A4AA97-81A3-433A-885F-EF452A8CB4EC}">
      <dsp:nvSpPr>
        <dsp:cNvPr id="0" name=""/>
        <dsp:cNvSpPr/>
      </dsp:nvSpPr>
      <dsp:spPr>
        <a:xfrm>
          <a:off x="8670703" y="182862"/>
          <a:ext cx="466366" cy="36128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8670703" y="255119"/>
        <a:ext cx="357980" cy="216772"/>
      </dsp:txXfrm>
    </dsp:sp>
    <dsp:sp modelId="{2E5EB2C5-B5B6-44CA-B1A8-E1B4C6225849}">
      <dsp:nvSpPr>
        <dsp:cNvPr id="0" name=""/>
        <dsp:cNvSpPr/>
      </dsp:nvSpPr>
      <dsp:spPr>
        <a:xfrm>
          <a:off x="9330656" y="118705"/>
          <a:ext cx="145111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0656" y="118705"/>
        <a:ext cx="1451118" cy="489600"/>
      </dsp:txXfrm>
    </dsp:sp>
    <dsp:sp modelId="{4E7B13E3-2B50-4FEB-B527-5158F68AA1B3}">
      <dsp:nvSpPr>
        <dsp:cNvPr id="0" name=""/>
        <dsp:cNvSpPr/>
      </dsp:nvSpPr>
      <dsp:spPr>
        <a:xfrm>
          <a:off x="9627873" y="608305"/>
          <a:ext cx="1451118" cy="169065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Udruge nacionalne manjine koje su predložile kandidate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0375" y="650807"/>
        <a:ext cx="1366114" cy="160564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0A0D7-C055-4784-8F34-2C2698C3FE80}">
      <dsp:nvSpPr>
        <dsp:cNvPr id="0" name=""/>
        <dsp:cNvSpPr/>
      </dsp:nvSpPr>
      <dsp:spPr>
        <a:xfrm>
          <a:off x="-53007" y="0"/>
          <a:ext cx="9508605" cy="17895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Hrvatski zavod za javno zdravstvo izdalo je 25. svibnja 2020.  Preporuke vezane uz Osiguranje epidemioloških mjera u izbornom procesu –za RAD IZBORNIH TIJELA-prvenstveno za rad izbornih povjerenstava 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593" y="52414"/>
        <a:ext cx="9403777" cy="1684725"/>
      </dsp:txXfrm>
    </dsp:sp>
    <dsp:sp modelId="{C6078C38-6F77-4EFA-B6B0-EEA6193EF579}">
      <dsp:nvSpPr>
        <dsp:cNvPr id="0" name=""/>
        <dsp:cNvSpPr/>
      </dsp:nvSpPr>
      <dsp:spPr>
        <a:xfrm rot="5400000">
          <a:off x="4364729" y="1835658"/>
          <a:ext cx="673132" cy="805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300" kern="1200"/>
        </a:p>
      </dsp:txBody>
      <dsp:txXfrm rot="-5400000">
        <a:off x="4459706" y="1901741"/>
        <a:ext cx="483178" cy="471192"/>
      </dsp:txXfrm>
    </dsp:sp>
    <dsp:sp modelId="{D44B36E4-21D3-4D67-B148-E321533F21F7}">
      <dsp:nvSpPr>
        <dsp:cNvPr id="0" name=""/>
        <dsp:cNvSpPr/>
      </dsp:nvSpPr>
      <dsp:spPr>
        <a:xfrm>
          <a:off x="0" y="2687063"/>
          <a:ext cx="9402591" cy="1789553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Navedena Preporuka dostupna je na mrežnoj stranici DIP-a, na poveznici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https://www.hzjz.hr/wp-content/uploads/2020/03/Rad_izbornih_tijela_25_05.pdf</a:t>
          </a: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14" y="2739477"/>
        <a:ext cx="9297763" cy="1684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60ED9-01AC-4042-8A0F-A3492D1AF91C}">
      <dsp:nvSpPr>
        <dsp:cNvPr id="0" name=""/>
        <dsp:cNvSpPr/>
      </dsp:nvSpPr>
      <dsp:spPr>
        <a:xfrm>
          <a:off x="498851" y="0"/>
          <a:ext cx="7130296" cy="5354563"/>
        </a:xfrm>
        <a:prstGeom prst="triangle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F44BFF-6E83-45FE-B278-58C4E4BFC072}">
      <dsp:nvSpPr>
        <dsp:cNvPr id="0" name=""/>
        <dsp:cNvSpPr/>
      </dsp:nvSpPr>
      <dsp:spPr>
        <a:xfrm>
          <a:off x="4064000" y="535979"/>
          <a:ext cx="3480465" cy="951689"/>
        </a:xfrm>
        <a:prstGeom prst="roundRect">
          <a:avLst/>
        </a:prstGeom>
        <a:solidFill>
          <a:schemeClr val="tx2">
            <a:lumMod val="90000"/>
            <a:alpha val="90000"/>
          </a:schemeClr>
        </a:solidFill>
        <a:ln w="95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DIP</a:t>
          </a:r>
          <a:endParaRPr lang="hr-HR" sz="3100" kern="1200" dirty="0"/>
        </a:p>
      </dsp:txBody>
      <dsp:txXfrm>
        <a:off x="4110458" y="582437"/>
        <a:ext cx="3387549" cy="858773"/>
      </dsp:txXfrm>
    </dsp:sp>
    <dsp:sp modelId="{8163C3E5-6229-4F3B-9272-4839C17CA99D}">
      <dsp:nvSpPr>
        <dsp:cNvPr id="0" name=""/>
        <dsp:cNvSpPr/>
      </dsp:nvSpPr>
      <dsp:spPr>
        <a:xfrm>
          <a:off x="4064000" y="1606630"/>
          <a:ext cx="3480465" cy="951689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rnd" cmpd="sng" algn="ctr">
          <a:solidFill>
            <a:schemeClr val="accent4">
              <a:shade val="80000"/>
              <a:hueOff val="30755"/>
              <a:satOff val="180"/>
              <a:lumOff val="7281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IPIJ-I</a:t>
          </a:r>
          <a:endParaRPr lang="hr-HR" sz="3100" kern="1200" dirty="0"/>
        </a:p>
      </dsp:txBody>
      <dsp:txXfrm>
        <a:off x="4110458" y="1653088"/>
        <a:ext cx="3387549" cy="858773"/>
      </dsp:txXfrm>
    </dsp:sp>
    <dsp:sp modelId="{665C6C9D-6BDB-42E9-9AF5-6F136442110D}">
      <dsp:nvSpPr>
        <dsp:cNvPr id="0" name=""/>
        <dsp:cNvSpPr/>
      </dsp:nvSpPr>
      <dsp:spPr>
        <a:xfrm>
          <a:off x="4064000" y="2677281"/>
          <a:ext cx="3480465" cy="951689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9525" cap="rnd" cmpd="sng" algn="ctr">
          <a:solidFill>
            <a:schemeClr val="accent4">
              <a:shade val="80000"/>
              <a:hueOff val="61510"/>
              <a:satOff val="360"/>
              <a:lumOff val="14561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GIP/OIP</a:t>
          </a:r>
          <a:endParaRPr lang="hr-HR" sz="3100" kern="1200" dirty="0"/>
        </a:p>
      </dsp:txBody>
      <dsp:txXfrm>
        <a:off x="4110458" y="2723739"/>
        <a:ext cx="3387549" cy="858773"/>
      </dsp:txXfrm>
    </dsp:sp>
    <dsp:sp modelId="{63D92432-DF0E-4E0F-9952-B9BFA36A67B7}">
      <dsp:nvSpPr>
        <dsp:cNvPr id="0" name=""/>
        <dsp:cNvSpPr/>
      </dsp:nvSpPr>
      <dsp:spPr>
        <a:xfrm>
          <a:off x="4064000" y="3747932"/>
          <a:ext cx="3480465" cy="951689"/>
        </a:xfrm>
        <a:prstGeom prst="roundRect">
          <a:avLst/>
        </a:prstGeom>
        <a:solidFill>
          <a:schemeClr val="accent6">
            <a:lumMod val="50000"/>
            <a:alpha val="90000"/>
          </a:schemeClr>
        </a:solidFill>
        <a:ln w="9525" cap="rnd" cmpd="sng" algn="ctr">
          <a:solidFill>
            <a:schemeClr val="accent4">
              <a:shade val="80000"/>
              <a:hueOff val="92265"/>
              <a:satOff val="540"/>
              <a:lumOff val="21842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/>
            <a:t>BIRAČKI ODBORI</a:t>
          </a:r>
          <a:endParaRPr lang="hr-HR" sz="3100" kern="1200" dirty="0"/>
        </a:p>
      </dsp:txBody>
      <dsp:txXfrm>
        <a:off x="4110458" y="3794390"/>
        <a:ext cx="3387549" cy="858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81D8B-CDD5-4A15-A596-61FB2889760C}">
      <dsp:nvSpPr>
        <dsp:cNvPr id="0" name=""/>
        <dsp:cNvSpPr/>
      </dsp:nvSpPr>
      <dsp:spPr>
        <a:xfrm>
          <a:off x="0" y="0"/>
          <a:ext cx="4937125" cy="4405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STALNI SASTAV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937125" cy="1321723"/>
      </dsp:txXfrm>
    </dsp:sp>
    <dsp:sp modelId="{0BA87840-C850-4FD8-BAF3-5BA8A0B2CDF1}">
      <dsp:nvSpPr>
        <dsp:cNvPr id="0" name=""/>
        <dsp:cNvSpPr/>
      </dsp:nvSpPr>
      <dsp:spPr>
        <a:xfrm>
          <a:off x="301184" y="1283363"/>
          <a:ext cx="4334756" cy="2862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Imenovan je po raspisivanju izbora od strane izbornih povjerenstava izbornih jedinica (dalje: IPIJ-a) 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11" y="1367190"/>
        <a:ext cx="4167102" cy="2694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C864A-5BC6-4C26-8BB7-49B5534CF8A4}">
      <dsp:nvSpPr>
        <dsp:cNvPr id="0" name=""/>
        <dsp:cNvSpPr/>
      </dsp:nvSpPr>
      <dsp:spPr>
        <a:xfrm>
          <a:off x="0" y="0"/>
          <a:ext cx="5041035" cy="4405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PROŠIRENI SASTAV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041035" cy="1321723"/>
      </dsp:txXfrm>
    </dsp:sp>
    <dsp:sp modelId="{86CE64E1-7D00-48CA-BC96-327C6989707D}">
      <dsp:nvSpPr>
        <dsp:cNvPr id="0" name=""/>
        <dsp:cNvSpPr/>
      </dsp:nvSpPr>
      <dsp:spPr>
        <a:xfrm>
          <a:off x="504103" y="1321723"/>
          <a:ext cx="4032828" cy="2863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IPIJ-i će imenovati po objavi lista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979" y="1405599"/>
        <a:ext cx="3865076" cy="2695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7F36A-B9DE-427A-9C2D-BE3466556E62}">
      <dsp:nvSpPr>
        <dsp:cNvPr id="0" name=""/>
        <dsp:cNvSpPr/>
      </dsp:nvSpPr>
      <dsp:spPr>
        <a:xfrm>
          <a:off x="0" y="0"/>
          <a:ext cx="8809590" cy="11952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predlažu IPIJ-ima utvrđivanje biračkih mjesta na području grada/općine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8" y="35008"/>
        <a:ext cx="7418826" cy="1125230"/>
      </dsp:txXfrm>
    </dsp:sp>
    <dsp:sp modelId="{F723FD5D-E9E5-442D-B26B-AB28AD834101}">
      <dsp:nvSpPr>
        <dsp:cNvPr id="0" name=""/>
        <dsp:cNvSpPr/>
      </dsp:nvSpPr>
      <dsp:spPr>
        <a:xfrm>
          <a:off x="737803" y="1412564"/>
          <a:ext cx="8809590" cy="1195246"/>
        </a:xfrm>
        <a:prstGeom prst="roundRect">
          <a:avLst>
            <a:gd name="adj" fmla="val 10000"/>
          </a:avLst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predlažu IPIJ-ima imenovanje biračkih odbora na području grada/općine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811" y="1447572"/>
        <a:ext cx="7224860" cy="1125230"/>
      </dsp:txXfrm>
    </dsp:sp>
    <dsp:sp modelId="{4BFAFF8A-C9A1-4C5C-ACF5-15FA11477760}">
      <dsp:nvSpPr>
        <dsp:cNvPr id="0" name=""/>
        <dsp:cNvSpPr/>
      </dsp:nvSpPr>
      <dsp:spPr>
        <a:xfrm>
          <a:off x="1464594" y="2825128"/>
          <a:ext cx="8809590" cy="1195246"/>
        </a:xfrm>
        <a:prstGeom prst="roundRect">
          <a:avLst>
            <a:gd name="adj" fmla="val 10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predlažu IPIJ-ima raspuštanje biračkih odbora u slučajevima propisanim Zakonom o izborima zastupnika u Hrvatski sabor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9602" y="2860136"/>
        <a:ext cx="7235872" cy="1125230"/>
      </dsp:txXfrm>
    </dsp:sp>
    <dsp:sp modelId="{63A51328-C2BA-4109-A6B0-7205B1D78588}">
      <dsp:nvSpPr>
        <dsp:cNvPr id="0" name=""/>
        <dsp:cNvSpPr/>
      </dsp:nvSpPr>
      <dsp:spPr>
        <a:xfrm>
          <a:off x="2193676" y="4211564"/>
          <a:ext cx="8809590" cy="1195246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prikupljaju podatke o izborima i prosljeđuju ih IPIJ-ima te obavljaju i druge poslove propisane Zakonom</a:t>
          </a:r>
          <a:endParaRPr lang="hr-H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8684" y="4246572"/>
        <a:ext cx="7224860" cy="1125230"/>
      </dsp:txXfrm>
    </dsp:sp>
    <dsp:sp modelId="{CA21E993-8935-4CE9-8B4E-C21FBC7B1141}">
      <dsp:nvSpPr>
        <dsp:cNvPr id="0" name=""/>
        <dsp:cNvSpPr/>
      </dsp:nvSpPr>
      <dsp:spPr>
        <a:xfrm>
          <a:off x="8032680" y="915450"/>
          <a:ext cx="776910" cy="7769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500" kern="1200"/>
        </a:p>
      </dsp:txBody>
      <dsp:txXfrm>
        <a:off x="8207485" y="915450"/>
        <a:ext cx="427300" cy="584625"/>
      </dsp:txXfrm>
    </dsp:sp>
    <dsp:sp modelId="{28232A82-50EC-4043-8CB0-1E7B9F9F85D9}">
      <dsp:nvSpPr>
        <dsp:cNvPr id="0" name=""/>
        <dsp:cNvSpPr/>
      </dsp:nvSpPr>
      <dsp:spPr>
        <a:xfrm>
          <a:off x="8770483" y="2328014"/>
          <a:ext cx="776910" cy="7769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500" kern="1200"/>
        </a:p>
      </dsp:txBody>
      <dsp:txXfrm>
        <a:off x="8945288" y="2328014"/>
        <a:ext cx="427300" cy="584625"/>
      </dsp:txXfrm>
    </dsp:sp>
    <dsp:sp modelId="{DB53B1EB-198A-44BA-98CA-08E3590A6D40}">
      <dsp:nvSpPr>
        <dsp:cNvPr id="0" name=""/>
        <dsp:cNvSpPr/>
      </dsp:nvSpPr>
      <dsp:spPr>
        <a:xfrm>
          <a:off x="9497274" y="3740578"/>
          <a:ext cx="776910" cy="7769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500" kern="1200"/>
        </a:p>
      </dsp:txBody>
      <dsp:txXfrm>
        <a:off x="9672079" y="3740578"/>
        <a:ext cx="427300" cy="5846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36A22-90B7-4D85-AF15-E3F4EAA7D9BB}">
      <dsp:nvSpPr>
        <dsp:cNvPr id="0" name=""/>
        <dsp:cNvSpPr/>
      </dsp:nvSpPr>
      <dsp:spPr>
        <a:xfrm rot="5400000">
          <a:off x="6877174" y="-2573158"/>
          <a:ext cx="1627152" cy="7238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IPIJ-i, na svom području, određuju: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redovna biračka mjesta (na prijedlog GIP-ova i OIP-ova) te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posebna biračka mjesta za birače koji će glasovati izvan svoje izborne jedinice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posebna biračka mjesta u vojarnama, brodovima (…) određuju nadležni ministri</a:t>
          </a:r>
          <a:endParaRPr lang="hr-HR" sz="17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1574" y="311873"/>
        <a:ext cx="7158922" cy="1468290"/>
      </dsp:txXfrm>
    </dsp:sp>
    <dsp:sp modelId="{431F5C64-7CB9-4C65-A147-F06D13DE6B7F}">
      <dsp:nvSpPr>
        <dsp:cNvPr id="0" name=""/>
        <dsp:cNvSpPr/>
      </dsp:nvSpPr>
      <dsp:spPr>
        <a:xfrm>
          <a:off x="0" y="185881"/>
          <a:ext cx="4071574" cy="172027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TKO ODREĐUJE?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77" y="269858"/>
        <a:ext cx="3903620" cy="1552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B0215-2E2E-42EF-9722-854B5D15C76E}">
      <dsp:nvSpPr>
        <dsp:cNvPr id="0" name=""/>
        <dsp:cNvSpPr/>
      </dsp:nvSpPr>
      <dsp:spPr>
        <a:xfrm rot="5400000">
          <a:off x="6935720" y="-2614676"/>
          <a:ext cx="1510061" cy="723835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ODMAH nakon raspisivanja izbora, najkasnije dan nakon objave zbirnih lista</a:t>
          </a:r>
          <a:endParaRPr lang="hr-H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71575" y="323184"/>
        <a:ext cx="7164638" cy="1362631"/>
      </dsp:txXfrm>
    </dsp:sp>
    <dsp:sp modelId="{3BC74C6C-C544-4663-BFB6-288AE8898229}">
      <dsp:nvSpPr>
        <dsp:cNvPr id="0" name=""/>
        <dsp:cNvSpPr/>
      </dsp:nvSpPr>
      <dsp:spPr>
        <a:xfrm>
          <a:off x="0" y="226252"/>
          <a:ext cx="4071574" cy="155649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KADA?</a:t>
          </a:r>
          <a:endParaRPr lang="hr-H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82" y="302234"/>
        <a:ext cx="3919610" cy="1404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2F81D-1D3B-4B33-89D0-67B3097BBAF9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69D2-249A-411E-9BA0-4D61346A55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1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69D2-249A-411E-9BA0-4D61346A55C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34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18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4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05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224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50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78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56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1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4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00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20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4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74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40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46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272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7DF47A-FB57-48F6-8204-38D6EB65E271}" type="datetimeFigureOut">
              <a:rPr lang="hr-HR" smtClean="0"/>
              <a:t>28.05.2020.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40717B-BAB8-4E53-A18A-2761435480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297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18" Type="http://schemas.openxmlformats.org/officeDocument/2006/relationships/diagramLayout" Target="../diagrams/layout33.xml"/><Relationship Id="rId3" Type="http://schemas.openxmlformats.org/officeDocument/2006/relationships/diagramLayout" Target="../diagrams/layout30.xml"/><Relationship Id="rId21" Type="http://schemas.microsoft.com/office/2007/relationships/diagramDrawing" Target="../diagrams/drawing33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17" Type="http://schemas.openxmlformats.org/officeDocument/2006/relationships/diagramData" Target="../diagrams/data33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20" Type="http://schemas.openxmlformats.org/officeDocument/2006/relationships/diagramColors" Target="../diagrams/colors3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19" Type="http://schemas.openxmlformats.org/officeDocument/2006/relationships/diagramQuickStyle" Target="../diagrams/quickStyle33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7061" y="518099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Državno izborno povjerenstvo republike hrvatske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svibanj 2020.</a:t>
            </a:r>
            <a:endParaRPr lang="hr-H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0123" y="731519"/>
            <a:ext cx="7921338" cy="4349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98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20920"/>
            <a:ext cx="12030890" cy="7416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Gdje glasuju birači?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465879"/>
            <a:ext cx="12030890" cy="1120685"/>
          </a:xfrm>
        </p:spPr>
        <p:txBody>
          <a:bodyPr>
            <a:normAutofit fontScale="92500"/>
          </a:bodyPr>
          <a:lstStyle/>
          <a:p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Iznimno, birač s prebivalištem u Republici Hrvatskoj koji će se na dan izbora zateći na službi u Oružanim snagama RH, na brodu, u zatvoru ili u ustanovi socijalne skrbi, ako je pravovremeno podnio zahtjev za glasovanjem na posebnom biračkom mjestu, može glasovati :</a:t>
            </a:r>
            <a:endParaRPr lang="hr-HR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549116769"/>
              </p:ext>
            </p:extLst>
          </p:nvPr>
        </p:nvGraphicFramePr>
        <p:xfrm>
          <a:off x="258355" y="2280076"/>
          <a:ext cx="2733040" cy="235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jagram 12"/>
          <p:cNvGraphicFramePr/>
          <p:nvPr>
            <p:extLst>
              <p:ext uri="{D42A27DB-BD31-4B8C-83A1-F6EECF244321}">
                <p14:modId xmlns:p14="http://schemas.microsoft.com/office/powerpoint/2010/main" val="3686737976"/>
              </p:ext>
            </p:extLst>
          </p:nvPr>
        </p:nvGraphicFramePr>
        <p:xfrm>
          <a:off x="0" y="2889849"/>
          <a:ext cx="12030890" cy="255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02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E78CFA4-6A84-4429-B424-3BED70EA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EFD68C-E855-458C-A944-880A1CEC8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D5AECE-F5DF-4689-87FA-C3B66B85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A409E9-2001-4993-A31A-76DE86CC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C9BBBE-FF35-4ED0-B584-A1F490FF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4B5A41-DB40-4F8C-ABBA-41D8150B3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542995-55DF-4E11-A9B6-5F7FAC0CC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24692"/>
            <a:ext cx="12191999" cy="90054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birački odbori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3236" y="817420"/>
            <a:ext cx="1953492" cy="609599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SASTAV</a:t>
            </a:r>
            <a:endParaRPr lang="hr-HR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Rezervirano mjesto sadržaja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198057"/>
              </p:ext>
            </p:extLst>
          </p:nvPr>
        </p:nvGraphicFramePr>
        <p:xfrm>
          <a:off x="-1" y="1556792"/>
          <a:ext cx="459970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elica ulijevo 5"/>
          <p:cNvSpPr/>
          <p:nvPr/>
        </p:nvSpPr>
        <p:spPr>
          <a:xfrm>
            <a:off x="4946073" y="1040305"/>
            <a:ext cx="6400799" cy="1935095"/>
          </a:xfrm>
          <a:prstGeom prst="lef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Predlaže ih GIP/ OIP.  Predsjednik i njegov zamjenik ne smiju biti članovi niti jedne političke stranke, a po mogućnosti trebaju biti pravne struke 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(za posebna biračka mjesta u vojarnama, 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na brodovima </a:t>
            </a:r>
            <a:r>
              <a:rPr lang="hr-HR" sz="1400" dirty="0" smtClean="0">
                <a:latin typeface="Times New Roman" pitchFamily="18" charset="0"/>
                <a:cs typeface="Times New Roman" pitchFamily="18" charset="0"/>
              </a:rPr>
              <a:t>(…) prijedlog dostavlja nadležno ministarstvo).</a:t>
            </a:r>
            <a:endParaRPr lang="hr-H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trelica ulijevo 6"/>
          <p:cNvSpPr/>
          <p:nvPr/>
        </p:nvSpPr>
        <p:spPr>
          <a:xfrm>
            <a:off x="6095999" y="2846661"/>
            <a:ext cx="3960440" cy="1944216"/>
          </a:xfrm>
          <a:prstGeom prst="lef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Dva člana i njihove zamjenike određuje većinska politička stranka/koalicija.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trelica ulijevo 7"/>
          <p:cNvSpPr/>
          <p:nvPr/>
        </p:nvSpPr>
        <p:spPr>
          <a:xfrm>
            <a:off x="4186032" y="4790877"/>
            <a:ext cx="3960440" cy="1944216"/>
          </a:xfrm>
          <a:prstGeom prst="lef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Dva člana i njihove zamjenike određuju oporbene političke stranke/koalicije.</a:t>
            </a:r>
            <a:endParaRPr lang="hr-H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20576" y="4580788"/>
            <a:ext cx="3888432" cy="1177636"/>
          </a:xfrm>
          <a:prstGeom prst="roundRect">
            <a:avLst/>
          </a:prstGeom>
          <a:solidFill>
            <a:schemeClr val="tx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 određivanje većinskih/oporbenih političkih stranaka mjerodavan je stranački sastav </a:t>
            </a:r>
            <a:r>
              <a:rPr lang="hr-H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Hrvatskoga sabora u trenutku  njegova raspuštanja</a:t>
            </a:r>
            <a:endParaRPr lang="hr-HR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4456650" y="3105173"/>
            <a:ext cx="1953492" cy="6095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ODREĐIVANJE</a:t>
            </a:r>
            <a:endParaRPr lang="hr-HR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6378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Imenovanje biračkih odbora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3101674950"/>
              </p:ext>
            </p:extLst>
          </p:nvPr>
        </p:nvGraphicFramePr>
        <p:xfrm>
          <a:off x="438727" y="1080727"/>
          <a:ext cx="11309928" cy="187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453087471"/>
              </p:ext>
            </p:extLst>
          </p:nvPr>
        </p:nvGraphicFramePr>
        <p:xfrm>
          <a:off x="438727" y="2667244"/>
          <a:ext cx="11309928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680954103"/>
              </p:ext>
            </p:extLst>
          </p:nvPr>
        </p:nvGraphicFramePr>
        <p:xfrm>
          <a:off x="438727" y="4363898"/>
          <a:ext cx="11309928" cy="240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65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5612" y="1"/>
            <a:ext cx="11926388" cy="1031966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PRAVA I OBVEZE BIRAČKOG ODBORA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556467365"/>
              </p:ext>
            </p:extLst>
          </p:nvPr>
        </p:nvGraphicFramePr>
        <p:xfrm>
          <a:off x="1567543" y="1293223"/>
          <a:ext cx="8579394" cy="539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2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CB5C5-B5FD-4D78-B4EB-FEC19EB15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93C1D9-F143-4DD6-884E-B9919198B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43691"/>
            <a:ext cx="12422776" cy="135853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GLASOVANJE BIRAČA IZVAN </a:t>
            </a:r>
            <a: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BIRAČKOG </a:t>
            </a:r>
            <a:r>
              <a:rPr lang="hr-H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endParaRPr lang="hr-HR" sz="4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58091" y="2472266"/>
            <a:ext cx="9940835" cy="317088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Obvezatnom uputom o načinu glasovanja birača s invaliditetom, nepismenih birača, slijepih birača te birača koji nisu u mogućnosti pristupiti na biračko mjesto </a:t>
            </a:r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propisano je da </a:t>
            </a:r>
            <a:r>
              <a:rPr lang="hr-H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će birački odbor biraču koji je pravovremeno obavijestio izborno tijelo o tome da iz opravdanih razloga nije u mogućnosti doći na biračko mjesto, omogućiti glasovanje </a:t>
            </a:r>
          </a:p>
          <a:p>
            <a:pPr algn="ctr"/>
            <a:r>
              <a:rPr lang="hr-HR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adresi u obuhvatu biračkog mjesta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2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97246" y="0"/>
            <a:ext cx="12422776" cy="135853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GLASOVANJE BIRAČA IZVAN </a:t>
            </a:r>
            <a: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BIRAČKOG </a:t>
            </a:r>
            <a:r>
              <a:rPr lang="hr-H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endParaRPr lang="hr-HR" sz="4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3143" y="1358539"/>
            <a:ext cx="9940835" cy="1267096"/>
          </a:xfrm>
        </p:spPr>
        <p:txBody>
          <a:bodyPr>
            <a:normAutofit/>
          </a:bodyPr>
          <a:lstStyle/>
          <a:p>
            <a:pPr algn="just"/>
            <a:r>
              <a:rPr lang="hr-HR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 koji iz opravdanih razloga nije u mogućnosti glasovati na biračkom mjestu, a izrazio je želju glasovati, dužan je o tome obavijestiti:</a:t>
            </a:r>
            <a:endParaRPr lang="hr-HR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419742915"/>
              </p:ext>
            </p:extLst>
          </p:nvPr>
        </p:nvGraphicFramePr>
        <p:xfrm>
          <a:off x="-737323" y="2462349"/>
          <a:ext cx="6615611" cy="410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438254998"/>
              </p:ext>
            </p:extLst>
          </p:nvPr>
        </p:nvGraphicFramePr>
        <p:xfrm>
          <a:off x="6753497" y="2462349"/>
          <a:ext cx="4833258" cy="410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766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0DF81-91FC-4EE7-92CF-3F0C16431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6DA10-1759-492B-A8FD-B4DDC5071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032F69-4854-47D9-8C6E-18C6CCFC6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ED7000-BA57-4487-8714-EBDE73045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9FF30-C347-4D47-A346-391B69D93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0DF81-91FC-4EE7-92CF-3F0C16431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76DA10-1759-492B-A8FD-B4DDC5071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032F69-4854-47D9-8C6E-18C6CCFC6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D7000-BA57-4487-8714-EBDE73045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9FF30-C347-4D47-A346-391B69D93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97246" y="0"/>
            <a:ext cx="12422776" cy="135853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GLASOVANJE BIRAČA IZVAN </a:t>
            </a:r>
            <a: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BIRAČKOG </a:t>
            </a:r>
            <a:r>
              <a:rPr lang="hr-H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endParaRPr lang="hr-HR" sz="4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332413"/>
            <a:ext cx="5773784" cy="8621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Birački odbor omogućit će glasovanje </a:t>
            </a:r>
          </a:p>
          <a:p>
            <a:pPr algn="just"/>
            <a:r>
              <a:rPr lang="hr-H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biraču, koji je</a:t>
            </a:r>
            <a:endParaRPr lang="hr-HR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521278988"/>
              </p:ext>
            </p:extLst>
          </p:nvPr>
        </p:nvGraphicFramePr>
        <p:xfrm>
          <a:off x="0" y="2220685"/>
          <a:ext cx="5773784" cy="449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dnaslov 2"/>
          <p:cNvSpPr txBox="1">
            <a:spLocks/>
          </p:cNvSpPr>
          <p:nvPr/>
        </p:nvSpPr>
        <p:spPr>
          <a:xfrm>
            <a:off x="6484983" y="1358541"/>
            <a:ext cx="5508175" cy="862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Birački odbor neće omogućiti glasovanje biraču, koji</a:t>
            </a:r>
            <a:endParaRPr lang="hr-HR" sz="2200" u="sng" dirty="0">
              <a:solidFill>
                <a:schemeClr val="tx1"/>
              </a:solidFill>
            </a:endParaRPr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847664622"/>
              </p:ext>
            </p:extLst>
          </p:nvPr>
        </p:nvGraphicFramePr>
        <p:xfrm>
          <a:off x="6484983" y="2220685"/>
          <a:ext cx="5679438" cy="449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66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E0A5B-E5FF-4D94-98F3-D00CEC125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C0C18A-43FF-4B8F-BBCC-70DD8F737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F4FADA-CF70-4DBE-A746-F1BAE871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6E3288-3E81-460D-AB84-625C336E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9FE00-E353-4533-B952-8B94B3AA2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9636-625B-41C9-B4D6-D0D4DBB8B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6E0A5B-E5FF-4D94-98F3-D00CEC125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C0C18A-43FF-4B8F-BBCC-70DD8F737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F4FADA-CF70-4DBE-A746-F1BAE8711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6E3288-3E81-460D-AB84-625C336E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C9FE00-E353-4533-B952-8B94B3AA2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C29636-625B-41C9-B4D6-D0D4DBB8B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8" grpId="0"/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73181"/>
            <a:ext cx="12192000" cy="78907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Edukacija biračkih odbora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1594" y="1278976"/>
            <a:ext cx="8580520" cy="880533"/>
          </a:xfrm>
        </p:spPr>
        <p:txBody>
          <a:bodyPr>
            <a:noAutofit/>
          </a:bodyPr>
          <a:lstStyle/>
          <a:p>
            <a:r>
              <a:rPr lang="hr-HR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Edukacije biračkih odbora provest će DIP putem</a:t>
            </a:r>
            <a:endParaRPr lang="hr-HR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8840011" y="1036261"/>
            <a:ext cx="3487568" cy="8805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WEBINARA</a:t>
            </a:r>
            <a:r>
              <a:rPr lang="hr-HR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dnaslov 2"/>
          <p:cNvSpPr txBox="1">
            <a:spLocks/>
          </p:cNvSpPr>
          <p:nvPr/>
        </p:nvSpPr>
        <p:spPr>
          <a:xfrm>
            <a:off x="259492" y="2219285"/>
            <a:ext cx="232228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4220841" y="2834024"/>
            <a:ext cx="232228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dnaslov 2"/>
          <p:cNvSpPr txBox="1">
            <a:spLocks/>
          </p:cNvSpPr>
          <p:nvPr/>
        </p:nvSpPr>
        <p:spPr>
          <a:xfrm>
            <a:off x="8182190" y="2871335"/>
            <a:ext cx="232228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dnaslov 2"/>
          <p:cNvSpPr txBox="1">
            <a:spLocks/>
          </p:cNvSpPr>
          <p:nvPr/>
        </p:nvSpPr>
        <p:spPr>
          <a:xfrm>
            <a:off x="500504" y="1946893"/>
            <a:ext cx="7922699" cy="8805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PRIPREMLJENA SU ČETIRI WEBINARA</a:t>
            </a:r>
            <a:endParaRPr lang="hr-HR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253753220"/>
              </p:ext>
            </p:extLst>
          </p:nvPr>
        </p:nvGraphicFramePr>
        <p:xfrm>
          <a:off x="156839" y="2659551"/>
          <a:ext cx="8128000" cy="390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2859076153"/>
              </p:ext>
            </p:extLst>
          </p:nvPr>
        </p:nvGraphicFramePr>
        <p:xfrm>
          <a:off x="6852194" y="2097531"/>
          <a:ext cx="6772366" cy="476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475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8A996C-EB18-4AEA-8170-4AC5E4967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A6AB1-3646-4D69-8685-6744DC174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9DA1FC-C520-46DB-A12B-A89CC84F4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CAD073-A9AC-4B4D-9B47-A7E9EE871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1BBB23-F8D2-4ED3-BA0D-0C6F5C4D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81D22-5967-4FD3-BFB4-A8C86E367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171F55-4D42-4317-96A8-162C2444C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1F0E5F-6D85-4C40-ADE8-58994EA1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54E8FE-F659-414B-B570-F4290D6F8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6748E4-BE71-4748-AFA3-95846CD73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37A59A-CFD8-40BC-B3AA-E99D7612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EBA2BD-8340-470A-AB70-1A4F240D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DBBE29-FD4F-4CB6-A91A-09B8132EC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139FF7-93F8-4B55-8484-6704E3E77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4C970F-AD0C-405E-BFC4-F160CEF67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4" grpId="0"/>
      <p:bldGraphic spid="7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73181"/>
            <a:ext cx="12192000" cy="104601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Edukacija biračkih odbora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367937" y="1418038"/>
            <a:ext cx="1145612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biračke odbore pripremljena su tri podsjetnika za rad biračkih odbora, prema vrsti biračkih mjesta</a:t>
            </a:r>
            <a:endParaRPr lang="hr-H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dnaslov 2"/>
          <p:cNvSpPr txBox="1">
            <a:spLocks/>
          </p:cNvSpPr>
          <p:nvPr/>
        </p:nvSpPr>
        <p:spPr>
          <a:xfrm>
            <a:off x="171594" y="2806638"/>
            <a:ext cx="232228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4220841" y="2834024"/>
            <a:ext cx="232228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dnaslov 2"/>
          <p:cNvSpPr txBox="1">
            <a:spLocks/>
          </p:cNvSpPr>
          <p:nvPr/>
        </p:nvSpPr>
        <p:spPr>
          <a:xfrm>
            <a:off x="8182190" y="2871335"/>
            <a:ext cx="2322286" cy="880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3774" b="6687"/>
          <a:stretch/>
        </p:blipFill>
        <p:spPr>
          <a:xfrm>
            <a:off x="171594" y="2497409"/>
            <a:ext cx="3603572" cy="410468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3" t="16507" r="-1023" b="6848"/>
          <a:stretch/>
        </p:blipFill>
        <p:spPr>
          <a:xfrm>
            <a:off x="4030332" y="2472756"/>
            <a:ext cx="3781257" cy="415398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4863" b="8447"/>
          <a:stretch/>
        </p:blipFill>
        <p:spPr>
          <a:xfrm>
            <a:off x="8066755" y="2472756"/>
            <a:ext cx="3637565" cy="41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9309"/>
            <a:ext cx="12300488" cy="91592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IZVATCI IZ POPISA BIRAČA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1593" y="1454728"/>
            <a:ext cx="9194079" cy="858981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svako tzv. redovno biračko mjesto bit će dostavljen</a:t>
            </a:r>
            <a:endParaRPr lang="hr-H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63207306"/>
              </p:ext>
            </p:extLst>
          </p:nvPr>
        </p:nvGraphicFramePr>
        <p:xfrm>
          <a:off x="302850" y="2202872"/>
          <a:ext cx="8128000" cy="155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a 7"/>
          <p:cNvGrpSpPr/>
          <p:nvPr/>
        </p:nvGrpSpPr>
        <p:grpSpPr>
          <a:xfrm>
            <a:off x="1237672" y="3627341"/>
            <a:ext cx="8128000" cy="858980"/>
            <a:chOff x="0" y="166257"/>
            <a:chExt cx="8128000" cy="858980"/>
          </a:xfrm>
        </p:grpSpPr>
        <p:sp>
          <p:nvSpPr>
            <p:cNvPr id="9" name="Zaobljeni pravokutnik 8"/>
            <p:cNvSpPr/>
            <p:nvPr/>
          </p:nvSpPr>
          <p:spPr>
            <a:xfrm>
              <a:off x="0" y="166257"/>
              <a:ext cx="8128000" cy="85898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 txBox="1"/>
            <p:nvPr/>
          </p:nvSpPr>
          <p:spPr>
            <a:xfrm>
              <a:off x="25159" y="191416"/>
              <a:ext cx="8077682" cy="80866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Evidencija </a:t>
              </a:r>
              <a:r>
                <a:rPr lang="hr-H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privremeno upisanih birača </a:t>
              </a:r>
              <a:r>
                <a:rPr lang="hr-HR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„C”</a:t>
              </a:r>
              <a:endParaRPr lang="hr-HR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2086244" y="5206759"/>
            <a:ext cx="8128000" cy="858980"/>
            <a:chOff x="0" y="166257"/>
            <a:chExt cx="8128000" cy="858980"/>
          </a:xfrm>
          <a:solidFill>
            <a:schemeClr val="accent1">
              <a:lumMod val="75000"/>
            </a:schemeClr>
          </a:solidFill>
        </p:grpSpPr>
        <p:sp>
          <p:nvSpPr>
            <p:cNvPr id="12" name="Zaobljeni pravokutnik 11"/>
            <p:cNvSpPr/>
            <p:nvPr/>
          </p:nvSpPr>
          <p:spPr>
            <a:xfrm>
              <a:off x="0" y="166257"/>
              <a:ext cx="8128000" cy="858980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utnik 4"/>
            <p:cNvSpPr txBox="1"/>
            <p:nvPr/>
          </p:nvSpPr>
          <p:spPr>
            <a:xfrm>
              <a:off x="25159" y="191416"/>
              <a:ext cx="8077682" cy="80866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Izvadak iz popisa birača „B”</a:t>
              </a:r>
              <a:endParaRPr lang="hr-HR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Množenje 13"/>
          <p:cNvSpPr/>
          <p:nvPr/>
        </p:nvSpPr>
        <p:spPr>
          <a:xfrm rot="21037354">
            <a:off x="4973639" y="4274126"/>
            <a:ext cx="2534349" cy="2724245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hr-HR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-4627"/>
            <a:ext cx="11294428" cy="960121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AKTIVNO Biračko pravo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042974763"/>
              </p:ext>
            </p:extLst>
          </p:nvPr>
        </p:nvGraphicFramePr>
        <p:xfrm>
          <a:off x="3254123" y="1017697"/>
          <a:ext cx="5923280" cy="133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/>
          <p:cNvGrpSpPr/>
          <p:nvPr/>
        </p:nvGrpSpPr>
        <p:grpSpPr>
          <a:xfrm rot="9654951">
            <a:off x="3586205" y="2444698"/>
            <a:ext cx="1076623" cy="545596"/>
            <a:chOff x="2401903" y="929963"/>
            <a:chExt cx="416101" cy="5455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Strelica udesno 7"/>
            <p:cNvSpPr/>
            <p:nvPr/>
          </p:nvSpPr>
          <p:spPr>
            <a:xfrm rot="24226">
              <a:off x="2401903" y="929963"/>
              <a:ext cx="416101" cy="54559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trelica udesno 4"/>
            <p:cNvSpPr txBox="1"/>
            <p:nvPr/>
          </p:nvSpPr>
          <p:spPr>
            <a:xfrm rot="24226">
              <a:off x="2401905" y="1038642"/>
              <a:ext cx="291271" cy="32735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kern="1200" dirty="0"/>
            </a:p>
          </p:txBody>
        </p:sp>
      </p:grpSp>
      <p:graphicFrame>
        <p:nvGraphicFramePr>
          <p:cNvPr id="10" name="Dijagram 9"/>
          <p:cNvGraphicFramePr/>
          <p:nvPr>
            <p:extLst>
              <p:ext uri="{D42A27DB-BD31-4B8C-83A1-F6EECF244321}">
                <p14:modId xmlns:p14="http://schemas.microsoft.com/office/powerpoint/2010/main" val="75484229"/>
              </p:ext>
            </p:extLst>
          </p:nvPr>
        </p:nvGraphicFramePr>
        <p:xfrm>
          <a:off x="308" y="2986949"/>
          <a:ext cx="4943566" cy="172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jagram 13"/>
          <p:cNvGraphicFramePr/>
          <p:nvPr>
            <p:extLst>
              <p:ext uri="{D42A27DB-BD31-4B8C-83A1-F6EECF244321}">
                <p14:modId xmlns:p14="http://schemas.microsoft.com/office/powerpoint/2010/main" val="3890470190"/>
              </p:ext>
            </p:extLst>
          </p:nvPr>
        </p:nvGraphicFramePr>
        <p:xfrm>
          <a:off x="5983549" y="3077901"/>
          <a:ext cx="4563230" cy="141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Grupa 10"/>
          <p:cNvGrpSpPr/>
          <p:nvPr/>
        </p:nvGrpSpPr>
        <p:grpSpPr>
          <a:xfrm rot="1504386">
            <a:off x="7786448" y="2462495"/>
            <a:ext cx="897993" cy="545596"/>
            <a:chOff x="2401903" y="929963"/>
            <a:chExt cx="416101" cy="5455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Strelica udesno 11"/>
            <p:cNvSpPr/>
            <p:nvPr/>
          </p:nvSpPr>
          <p:spPr>
            <a:xfrm rot="24226">
              <a:off x="2401903" y="929963"/>
              <a:ext cx="416101" cy="54559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trelica udesno 4"/>
            <p:cNvSpPr txBox="1"/>
            <p:nvPr/>
          </p:nvSpPr>
          <p:spPr>
            <a:xfrm rot="24226">
              <a:off x="2401905" y="1038642"/>
              <a:ext cx="291271" cy="32735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kern="1200" dirty="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650764" y="5248767"/>
            <a:ext cx="3427231" cy="1463292"/>
            <a:chOff x="378290" y="104252"/>
            <a:chExt cx="3427231" cy="1463292"/>
          </a:xfrm>
          <a:solidFill>
            <a:schemeClr val="accent6">
              <a:lumMod val="50000"/>
            </a:schemeClr>
          </a:solidFill>
        </p:grpSpPr>
        <p:sp>
          <p:nvSpPr>
            <p:cNvPr id="16" name="Zaobljeni pravokutnik 15"/>
            <p:cNvSpPr/>
            <p:nvPr/>
          </p:nvSpPr>
          <p:spPr>
            <a:xfrm>
              <a:off x="378290" y="104252"/>
              <a:ext cx="3427231" cy="146329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utnik 4"/>
            <p:cNvSpPr txBox="1"/>
            <p:nvPr/>
          </p:nvSpPr>
          <p:spPr>
            <a:xfrm>
              <a:off x="449735" y="175697"/>
              <a:ext cx="3284341" cy="1320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za listu izborne jedinice u kojoj ima prebivalište </a:t>
              </a:r>
              <a:endParaRPr lang="hr-HR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8026445" y="5225283"/>
            <a:ext cx="4014651" cy="1463292"/>
            <a:chOff x="378290" y="104252"/>
            <a:chExt cx="3427231" cy="1463292"/>
          </a:xfrm>
          <a:solidFill>
            <a:schemeClr val="accent6"/>
          </a:solidFill>
        </p:grpSpPr>
        <p:sp>
          <p:nvSpPr>
            <p:cNvPr id="19" name="Zaobljeni pravokutnik 18"/>
            <p:cNvSpPr/>
            <p:nvPr/>
          </p:nvSpPr>
          <p:spPr>
            <a:xfrm>
              <a:off x="378290" y="104252"/>
              <a:ext cx="3427231" cy="146329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aobljeni pravokutnik 4"/>
            <p:cNvSpPr txBox="1"/>
            <p:nvPr/>
          </p:nvSpPr>
          <p:spPr>
            <a:xfrm>
              <a:off x="449735" y="175697"/>
              <a:ext cx="3284341" cy="1320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za kandidata nacionalne manjine u XII. izbornoj jedinici, kojoj nacionalnoj manjini pripada taj birač</a:t>
              </a:r>
              <a:endParaRPr lang="hr-HR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upa 29"/>
          <p:cNvGrpSpPr/>
          <p:nvPr/>
        </p:nvGrpSpPr>
        <p:grpSpPr>
          <a:xfrm rot="9180555">
            <a:off x="1171050" y="4564964"/>
            <a:ext cx="897993" cy="545596"/>
            <a:chOff x="2401903" y="929963"/>
            <a:chExt cx="416101" cy="5455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Strelica udesno 30"/>
            <p:cNvSpPr/>
            <p:nvPr/>
          </p:nvSpPr>
          <p:spPr>
            <a:xfrm rot="24226">
              <a:off x="2401903" y="929963"/>
              <a:ext cx="416101" cy="54559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Strelica udesno 4"/>
            <p:cNvSpPr txBox="1"/>
            <p:nvPr/>
          </p:nvSpPr>
          <p:spPr>
            <a:xfrm rot="24226">
              <a:off x="2401905" y="1038642"/>
              <a:ext cx="291271" cy="32735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kern="1200" dirty="0"/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67697" y="5225283"/>
            <a:ext cx="2509308" cy="1463292"/>
            <a:chOff x="378290" y="104252"/>
            <a:chExt cx="3427231" cy="1463292"/>
          </a:xfrm>
          <a:solidFill>
            <a:schemeClr val="accent3">
              <a:lumMod val="50000"/>
            </a:schemeClr>
          </a:solidFill>
        </p:grpSpPr>
        <p:sp>
          <p:nvSpPr>
            <p:cNvPr id="34" name="Zaobljeni pravokutnik 33"/>
            <p:cNvSpPr/>
            <p:nvPr/>
          </p:nvSpPr>
          <p:spPr>
            <a:xfrm>
              <a:off x="378290" y="104252"/>
              <a:ext cx="3427231" cy="1463292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aobljeni pravokutnik 4"/>
            <p:cNvSpPr txBox="1"/>
            <p:nvPr/>
          </p:nvSpPr>
          <p:spPr>
            <a:xfrm>
              <a:off x="449735" y="175697"/>
              <a:ext cx="3284341" cy="1320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preferencija</a:t>
              </a:r>
              <a:endParaRPr lang="hr-HR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upa 41"/>
          <p:cNvGrpSpPr/>
          <p:nvPr/>
        </p:nvGrpSpPr>
        <p:grpSpPr>
          <a:xfrm rot="10800000">
            <a:off x="2620765" y="5692218"/>
            <a:ext cx="904690" cy="545596"/>
            <a:chOff x="2401903" y="929963"/>
            <a:chExt cx="416101" cy="5455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Strelica udesno 42"/>
            <p:cNvSpPr/>
            <p:nvPr/>
          </p:nvSpPr>
          <p:spPr>
            <a:xfrm rot="24226">
              <a:off x="2401903" y="929963"/>
              <a:ext cx="416101" cy="54559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Strelica udesno 4"/>
            <p:cNvSpPr txBox="1"/>
            <p:nvPr/>
          </p:nvSpPr>
          <p:spPr>
            <a:xfrm rot="24226">
              <a:off x="2401905" y="1038642"/>
              <a:ext cx="291271" cy="32735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200" kern="1200" dirty="0"/>
            </a:p>
          </p:txBody>
        </p:sp>
      </p:grpSp>
      <p:grpSp>
        <p:nvGrpSpPr>
          <p:cNvPr id="48" name="Grupa 47"/>
          <p:cNvGrpSpPr/>
          <p:nvPr/>
        </p:nvGrpSpPr>
        <p:grpSpPr>
          <a:xfrm rot="953333">
            <a:off x="9628671" y="4584188"/>
            <a:ext cx="1091041" cy="545596"/>
            <a:chOff x="2401903" y="929963"/>
            <a:chExt cx="416101" cy="5455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9" name="Strelica udesno 48"/>
            <p:cNvSpPr/>
            <p:nvPr/>
          </p:nvSpPr>
          <p:spPr>
            <a:xfrm rot="24226">
              <a:off x="2401903" y="929963"/>
              <a:ext cx="416101" cy="54559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Strelica udesno 4"/>
            <p:cNvSpPr txBox="1"/>
            <p:nvPr/>
          </p:nvSpPr>
          <p:spPr>
            <a:xfrm rot="24226">
              <a:off x="2414630" y="1039082"/>
              <a:ext cx="291271" cy="32735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kern="12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ILI</a:t>
              </a:r>
              <a:endParaRPr lang="hr-HR" sz="2800" b="1" kern="1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 rot="10148480">
            <a:off x="5490874" y="4591361"/>
            <a:ext cx="1170085" cy="545596"/>
            <a:chOff x="2401903" y="929963"/>
            <a:chExt cx="416101" cy="54559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Strelica udesno 51"/>
            <p:cNvSpPr/>
            <p:nvPr/>
          </p:nvSpPr>
          <p:spPr>
            <a:xfrm rot="24226">
              <a:off x="2401903" y="929963"/>
              <a:ext cx="416101" cy="54559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Strelica udesno 4"/>
            <p:cNvSpPr txBox="1"/>
            <p:nvPr/>
          </p:nvSpPr>
          <p:spPr>
            <a:xfrm rot="10859588">
              <a:off x="2414630" y="1039082"/>
              <a:ext cx="291271" cy="327358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b="1" kern="1200" dirty="0" smtClean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ILI</a:t>
              </a:r>
              <a:endParaRPr lang="hr-HR" sz="2800" b="1" kern="1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0" grpId="0">
        <p:bldAsOne/>
      </p:bldGraphic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09309"/>
            <a:ext cx="12300488" cy="91592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IZVATCI IZ POPISA BIRAČA</a:t>
            </a:r>
            <a:endParaRPr lang="hr-H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1593" y="1454728"/>
            <a:ext cx="9194079" cy="858981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posebno biračko mjesto na kojem glasuju birači izvan svoje izborne jedinice, bit će dostavljene</a:t>
            </a:r>
            <a:endParaRPr lang="hr-H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002541" y="2575630"/>
            <a:ext cx="8128000" cy="858980"/>
            <a:chOff x="0" y="166257"/>
            <a:chExt cx="8128000" cy="858980"/>
          </a:xfrm>
        </p:grpSpPr>
        <p:sp>
          <p:nvSpPr>
            <p:cNvPr id="9" name="Zaobljeni pravokutnik 8"/>
            <p:cNvSpPr/>
            <p:nvPr/>
          </p:nvSpPr>
          <p:spPr>
            <a:xfrm>
              <a:off x="0" y="166257"/>
              <a:ext cx="8128000" cy="85898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 txBox="1"/>
            <p:nvPr/>
          </p:nvSpPr>
          <p:spPr>
            <a:xfrm>
              <a:off x="25159" y="191416"/>
              <a:ext cx="8077682" cy="80866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Evidencije </a:t>
              </a:r>
              <a:r>
                <a:rPr lang="hr-HR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privremeno upisanih birača </a:t>
              </a:r>
              <a:r>
                <a:rPr lang="hr-HR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„C”</a:t>
              </a:r>
              <a:endParaRPr lang="hr-HR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Podnaslov 2"/>
          <p:cNvSpPr txBox="1">
            <a:spLocks/>
          </p:cNvSpPr>
          <p:nvPr/>
        </p:nvSpPr>
        <p:spPr>
          <a:xfrm>
            <a:off x="171593" y="3696531"/>
            <a:ext cx="9194079" cy="858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posebno biračko mjesto određeno u vojarni, na brodu (…), bit će dostavljeni</a:t>
            </a:r>
            <a:endParaRPr lang="hr-H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977382" y="5079354"/>
            <a:ext cx="8128000" cy="858980"/>
            <a:chOff x="0" y="166257"/>
            <a:chExt cx="8128000" cy="85898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Zaobljeni pravokutnik 16"/>
            <p:cNvSpPr/>
            <p:nvPr/>
          </p:nvSpPr>
          <p:spPr>
            <a:xfrm>
              <a:off x="0" y="166257"/>
              <a:ext cx="8128000" cy="85898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aobljeni pravokutnik 4"/>
            <p:cNvSpPr txBox="1"/>
            <p:nvPr/>
          </p:nvSpPr>
          <p:spPr>
            <a:xfrm>
              <a:off x="25159" y="191416"/>
              <a:ext cx="8077682" cy="8086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Izvadci iz popisa birača</a:t>
              </a:r>
              <a:endParaRPr lang="hr-HR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5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/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00">
            <a:off x="5989811" y="2617432"/>
            <a:ext cx="5555378" cy="3873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3920">
            <a:off x="368896" y="2417864"/>
            <a:ext cx="5334462" cy="408242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0"/>
            <a:ext cx="11978640" cy="757052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Evidencija birača u </a:t>
            </a:r>
            <a:r>
              <a:rPr lang="hr-H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izvatcima</a:t>
            </a:r>
            <a:r>
              <a:rPr lang="hr-H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iz popisa birača</a:t>
            </a:r>
            <a:endParaRPr lang="hr-H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172043"/>
            <a:ext cx="10745788" cy="89795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Način popunjavanja (evidencije) birača u </a:t>
            </a:r>
            <a:r>
              <a:rPr lang="hr-HR" sz="2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izvatcima</a:t>
            </a:r>
            <a:r>
              <a:rPr lang="hr-HR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evidencijama koje će biti dostavljene na biračko mjesto opisano je u podsjetnicima za rad biračkih odbora</a:t>
            </a:r>
            <a:endParaRPr lang="hr-HR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dnaslov 2"/>
          <p:cNvSpPr txBox="1">
            <a:spLocks/>
          </p:cNvSpPr>
          <p:nvPr/>
        </p:nvSpPr>
        <p:spPr>
          <a:xfrm rot="20759394">
            <a:off x="80457" y="2490030"/>
            <a:ext cx="1898469" cy="897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Izvadak „A”</a:t>
            </a:r>
            <a:endParaRPr lang="hr-HR" sz="1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 rot="1277567">
            <a:off x="10276324" y="3068541"/>
            <a:ext cx="2373647" cy="897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Evidencija „C”</a:t>
            </a:r>
            <a:endParaRPr lang="hr-HR" sz="1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0"/>
            <a:ext cx="11970326" cy="928255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Zapisnici o radu biračkih odbora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82776" y="1483201"/>
            <a:ext cx="11884531" cy="1370836"/>
          </a:xfrm>
        </p:spPr>
        <p:txBody>
          <a:bodyPr>
            <a:noAutofit/>
          </a:bodyPr>
          <a:lstStyle/>
          <a:p>
            <a:pPr algn="just"/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svako tzv. redovno i posebno biračko mjesto bit će dostavljen JEDINSTVENI</a:t>
            </a:r>
          </a:p>
          <a:p>
            <a:pPr algn="just"/>
            <a:r>
              <a:rPr lang="hr-H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ZAPISNIK O RADU BIRAČKOG ODBORA za IJ u kojoj se glasovalo za liste i za XII. IJ i to:</a:t>
            </a:r>
            <a:endParaRPr lang="hr-H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jagram 10"/>
          <p:cNvGraphicFramePr/>
          <p:nvPr>
            <p:extLst>
              <p:ext uri="{D42A27DB-BD31-4B8C-83A1-F6EECF244321}">
                <p14:modId xmlns:p14="http://schemas.microsoft.com/office/powerpoint/2010/main" val="46054004"/>
              </p:ext>
            </p:extLst>
          </p:nvPr>
        </p:nvGraphicFramePr>
        <p:xfrm>
          <a:off x="176646" y="3276597"/>
          <a:ext cx="359449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a 12"/>
          <p:cNvGrpSpPr/>
          <p:nvPr/>
        </p:nvGrpSpPr>
        <p:grpSpPr>
          <a:xfrm>
            <a:off x="4024744" y="3215404"/>
            <a:ext cx="3857325" cy="3505200"/>
            <a:chOff x="-1" y="1"/>
            <a:chExt cx="5115431" cy="3505200"/>
          </a:xfrm>
        </p:grpSpPr>
        <p:sp>
          <p:nvSpPr>
            <p:cNvPr id="14" name="Dijagram toka: Ručna operacija 13"/>
            <p:cNvSpPr/>
            <p:nvPr/>
          </p:nvSpPr>
          <p:spPr>
            <a:xfrm rot="16200000">
              <a:off x="805115" y="-805115"/>
              <a:ext cx="3505200" cy="5115431"/>
            </a:xfrm>
            <a:prstGeom prst="flowChartManualOperation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Dijagram toka: Ručna operacija 4"/>
            <p:cNvSpPr txBox="1"/>
            <p:nvPr/>
          </p:nvSpPr>
          <p:spPr>
            <a:xfrm>
              <a:off x="0" y="701040"/>
              <a:ext cx="4947077" cy="21031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 tzv. </a:t>
              </a:r>
              <a:r>
                <a:rPr lang="hr-H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posebno</a:t>
              </a: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biračko mjesto na kojem glasuju birači izvan svoje IJ 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zapisnik oznake OZ-28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r-HR" sz="4100" kern="1200" dirty="0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8064753" y="3235801"/>
            <a:ext cx="3620969" cy="3545996"/>
            <a:chOff x="0" y="0"/>
            <a:chExt cx="5297054" cy="3505200"/>
          </a:xfrm>
        </p:grpSpPr>
        <p:sp>
          <p:nvSpPr>
            <p:cNvPr id="17" name="Dijagram toka: Ručna operacija 16"/>
            <p:cNvSpPr/>
            <p:nvPr/>
          </p:nvSpPr>
          <p:spPr>
            <a:xfrm rot="16200000">
              <a:off x="895927" y="-895927"/>
              <a:ext cx="3505200" cy="5297054"/>
            </a:xfrm>
            <a:prstGeom prst="flowChartManualOperation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Dijagram toka: Ručna operacija 4"/>
            <p:cNvSpPr txBox="1"/>
            <p:nvPr/>
          </p:nvSpPr>
          <p:spPr>
            <a:xfrm>
              <a:off x="0" y="701040"/>
              <a:ext cx="5029812" cy="21031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0" rIns="177800" bIns="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 tzv. posebno biračko mjesto u vojarnama, na brodovima (…)</a:t>
              </a:r>
            </a:p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zapisnik oznake OZ-29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hr-HR" sz="4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2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1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109" y="117566"/>
            <a:ext cx="8334102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352696"/>
            <a:ext cx="7959438" cy="65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5055" y="0"/>
            <a:ext cx="7689272" cy="68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1" y="0"/>
            <a:ext cx="8177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5837" y="52387"/>
            <a:ext cx="7803572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04364"/>
              </p:ext>
            </p:extLst>
          </p:nvPr>
        </p:nvGraphicFramePr>
        <p:xfrm>
          <a:off x="2743200" y="176645"/>
          <a:ext cx="6213764" cy="659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667353" imgH="8019935" progId="AcroExch.Document.DC">
                  <p:embed/>
                </p:oleObj>
              </mc:Choice>
              <mc:Fallback>
                <p:oleObj name="Acrobat Document" r:id="rId3" imgW="5667353" imgH="80199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76645"/>
                        <a:ext cx="6213764" cy="659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2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67848"/>
              </p:ext>
            </p:extLst>
          </p:nvPr>
        </p:nvGraphicFramePr>
        <p:xfrm>
          <a:off x="2878283" y="320674"/>
          <a:ext cx="6525490" cy="645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667353" imgH="8019935" progId="AcroExch.Document.DC">
                  <p:embed/>
                </p:oleObj>
              </mc:Choice>
              <mc:Fallback>
                <p:oleObj name="Acrobat Document" r:id="rId3" imgW="5667353" imgH="80199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8283" y="320674"/>
                        <a:ext cx="6525490" cy="6454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3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76349"/>
            <a:ext cx="11913326" cy="101237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IZBORNA TIJELA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726648504"/>
              </p:ext>
            </p:extLst>
          </p:nvPr>
        </p:nvGraphicFramePr>
        <p:xfrm>
          <a:off x="2032000" y="1166585"/>
          <a:ext cx="8128000" cy="53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5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60ED9-01AC-4042-8A0F-A3492D1AF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F44BFF-6E83-45FE-B278-58C4E4BF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3C3E5-6229-4F3B-9272-4839C17CA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5C6C9D-6BDB-42E9-9AF5-6F1364421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92432-DF0E-4E0F-9952-B9BFA36A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r="3595" b="7222"/>
          <a:stretch/>
        </p:blipFill>
        <p:spPr>
          <a:xfrm>
            <a:off x="2597727" y="137653"/>
            <a:ext cx="7065818" cy="66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40259"/>
              </p:ext>
            </p:extLst>
          </p:nvPr>
        </p:nvGraphicFramePr>
        <p:xfrm>
          <a:off x="92074" y="92074"/>
          <a:ext cx="5186507" cy="6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67353" imgH="8019935" progId="AcroExch.Document.DC">
                  <p:embed/>
                </p:oleObj>
              </mc:Choice>
              <mc:Fallback>
                <p:oleObj name="Acrobat Document" r:id="rId3" imgW="5667353" imgH="80199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4"/>
                        <a:ext cx="5186507" cy="667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76819"/>
              </p:ext>
            </p:extLst>
          </p:nvPr>
        </p:nvGraphicFramePr>
        <p:xfrm>
          <a:off x="6244936" y="92074"/>
          <a:ext cx="5569528" cy="6672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5" imgW="5667353" imgH="8019935" progId="AcroExch.Document.DC">
                  <p:embed/>
                </p:oleObj>
              </mc:Choice>
              <mc:Fallback>
                <p:oleObj name="Acrobat Document" r:id="rId5" imgW="5667353" imgH="80199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4936" y="92074"/>
                        <a:ext cx="5569528" cy="6672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6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21673"/>
            <a:ext cx="12191999" cy="1371601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Popunjavanje i kontrola 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zapisnika o radu biračkih odbora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3113341204"/>
              </p:ext>
            </p:extLst>
          </p:nvPr>
        </p:nvGraphicFramePr>
        <p:xfrm>
          <a:off x="244764" y="907473"/>
          <a:ext cx="8128000" cy="421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475022976"/>
              </p:ext>
            </p:extLst>
          </p:nvPr>
        </p:nvGraphicFramePr>
        <p:xfrm>
          <a:off x="3334328" y="3415146"/>
          <a:ext cx="8128000" cy="421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20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81023"/>
            <a:ext cx="12192000" cy="12916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Ponavljanje glasovanja 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biračkom mjestu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75" y="1457740"/>
            <a:ext cx="8645768" cy="1022888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slučaju da se utvrdi „višak” glasačkog listića u glasačkoj kutiji na pojedinom biračkom mjestu, glasovanje se ponavlja</a:t>
            </a:r>
            <a:endParaRPr lang="hr-HR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2522219114"/>
              </p:ext>
            </p:extLst>
          </p:nvPr>
        </p:nvGraphicFramePr>
        <p:xfrm>
          <a:off x="110776" y="2357439"/>
          <a:ext cx="3593180" cy="395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9353013"/>
              </p:ext>
            </p:extLst>
          </p:nvPr>
        </p:nvGraphicFramePr>
        <p:xfrm>
          <a:off x="3932499" y="3192651"/>
          <a:ext cx="4327001" cy="330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5826077" y="4092123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Strelica udesno 6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564058300"/>
              </p:ext>
            </p:extLst>
          </p:nvPr>
        </p:nvGraphicFramePr>
        <p:xfrm>
          <a:off x="7719381" y="2206569"/>
          <a:ext cx="4327001" cy="330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0" name="Grupa 9"/>
          <p:cNvGrpSpPr/>
          <p:nvPr/>
        </p:nvGrpSpPr>
        <p:grpSpPr>
          <a:xfrm rot="20046371">
            <a:off x="7862130" y="3336824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Strelica udesno 10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8629787" y="3973555"/>
            <a:ext cx="3434222" cy="939628"/>
            <a:chOff x="202990" y="809568"/>
            <a:chExt cx="3434222" cy="93962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Zaobljeni pravokutnik 13"/>
            <p:cNvSpPr/>
            <p:nvPr/>
          </p:nvSpPr>
          <p:spPr>
            <a:xfrm>
              <a:off x="202990" y="809568"/>
              <a:ext cx="3434222" cy="9396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jeni pravokutnik 4"/>
            <p:cNvSpPr txBox="1"/>
            <p:nvPr/>
          </p:nvSpPr>
          <p:spPr>
            <a:xfrm>
              <a:off x="230511" y="837089"/>
              <a:ext cx="3379180" cy="884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raspušta birački odbor</a:t>
              </a:r>
              <a:endParaRPr lang="hr-HR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7974472" y="4114161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Strelica udesno 16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19" name="Grupa 18"/>
          <p:cNvGrpSpPr/>
          <p:nvPr/>
        </p:nvGrpSpPr>
        <p:grpSpPr>
          <a:xfrm rot="1354332">
            <a:off x="7989578" y="4872736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Strelica udesno 19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8629787" y="5299045"/>
            <a:ext cx="3434222" cy="939628"/>
            <a:chOff x="202990" y="809568"/>
            <a:chExt cx="3434222" cy="939628"/>
          </a:xfrm>
          <a:solidFill>
            <a:schemeClr val="accent6">
              <a:lumMod val="75000"/>
            </a:schemeClr>
          </a:solidFill>
        </p:grpSpPr>
        <p:sp>
          <p:nvSpPr>
            <p:cNvPr id="23" name="Zaobljeni pravokutnik 22"/>
            <p:cNvSpPr/>
            <p:nvPr/>
          </p:nvSpPr>
          <p:spPr>
            <a:xfrm>
              <a:off x="202990" y="809568"/>
              <a:ext cx="3434222" cy="9396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aobljeni pravokutnik 4"/>
            <p:cNvSpPr txBox="1"/>
            <p:nvPr/>
          </p:nvSpPr>
          <p:spPr>
            <a:xfrm>
              <a:off x="230511" y="837089"/>
              <a:ext cx="3379180" cy="884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imenuje novi birački odbor</a:t>
              </a:r>
              <a:endParaRPr lang="hr-HR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 rot="4502006">
            <a:off x="7036361" y="5168049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Strelica udesno 25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aphicFrame>
        <p:nvGraphicFramePr>
          <p:cNvPr id="28" name="Dijagram 27"/>
          <p:cNvGraphicFramePr/>
          <p:nvPr>
            <p:extLst>
              <p:ext uri="{D42A27DB-BD31-4B8C-83A1-F6EECF244321}">
                <p14:modId xmlns:p14="http://schemas.microsoft.com/office/powerpoint/2010/main" val="3930122986"/>
              </p:ext>
            </p:extLst>
          </p:nvPr>
        </p:nvGraphicFramePr>
        <p:xfrm>
          <a:off x="3388331" y="5480837"/>
          <a:ext cx="5087608" cy="125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29" name="Grupa 28"/>
          <p:cNvGrpSpPr/>
          <p:nvPr/>
        </p:nvGrpSpPr>
        <p:grpSpPr>
          <a:xfrm>
            <a:off x="4278553" y="3858749"/>
            <a:ext cx="1469118" cy="939628"/>
            <a:chOff x="2512176" y="720582"/>
            <a:chExt cx="1469118" cy="9396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Zaobljeni pravokutnik 29"/>
            <p:cNvSpPr/>
            <p:nvPr/>
          </p:nvSpPr>
          <p:spPr>
            <a:xfrm>
              <a:off x="2512176" y="720582"/>
              <a:ext cx="1469118" cy="93962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aobljeni pravokutnik 4"/>
            <p:cNvSpPr txBox="1"/>
            <p:nvPr/>
          </p:nvSpPr>
          <p:spPr>
            <a:xfrm>
              <a:off x="2539697" y="748103"/>
              <a:ext cx="1414076" cy="8845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GIP/OIP obavještava IPIJ</a:t>
              </a:r>
              <a:endParaRPr lang="hr-HR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3757157" y="4103433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Strelica udesno 32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129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Graphic spid="4" grpId="0">
        <p:bldAsOne/>
      </p:bldGraphic>
      <p:bldGraphic spid="9" grpId="0">
        <p:bldAsOne/>
      </p:bldGraphic>
      <p:bldGraphic spid="28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"/>
            <a:ext cx="11965576" cy="146303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PODACI POTREBNI ZA ISPLATU NAKNADE 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RAD U IZBORNIM TIJELIMA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5169" y="1892178"/>
            <a:ext cx="11255240" cy="1947333"/>
          </a:xfrm>
        </p:spPr>
        <p:txBody>
          <a:bodyPr>
            <a:normAutofit/>
          </a:bodyPr>
          <a:lstStyle/>
          <a:p>
            <a:pPr algn="just"/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DIP je Obvezatnom uputom broj Z III propisao obrasce izjava o prihvaćanju dužnosti člana izbornog tijela, koje izjave sadržavaju i podatke  vezane uz isplatu naknade za rad u izbornim tijelima.</a:t>
            </a:r>
            <a:endParaRPr lang="hr-HR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355169" y="3419565"/>
            <a:ext cx="11255240" cy="130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Navedene izjave dostupne su na mrežnoj stranici DIP-a te će se moći preuzeti i iz Aplikacije.</a:t>
            </a:r>
            <a:endParaRPr lang="hr-HR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355169" y="5133703"/>
            <a:ext cx="11255240" cy="1309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IPIJ-I SU DUŽNI ODREDITI VRIJEME I NAČIN NA KOJI ĆE ČLANOVI BIRAČKIH ODBORA DOSTAVLJATI SVOJE IZJAVE!</a:t>
            </a:r>
            <a:endParaRPr lang="hr-HR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11034"/>
            <a:ext cx="12191999" cy="1038498"/>
          </a:xfrm>
        </p:spPr>
        <p:txBody>
          <a:bodyPr>
            <a:noAutofit/>
          </a:bodyPr>
          <a:lstStyle/>
          <a:p>
            <a:pPr algn="ctr"/>
            <a:r>
              <a:rPr lang="hr-H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PROMATRAČI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promatranje rada izbornih tijela na području izborne jedinice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7640" y="1296490"/>
            <a:ext cx="9348063" cy="757645"/>
          </a:xfrm>
        </p:spPr>
        <p:txBody>
          <a:bodyPr>
            <a:normAutofit fontScale="62500" lnSpcReduction="20000"/>
          </a:bodyPr>
          <a:lstStyle/>
          <a:p>
            <a:r>
              <a: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Promatranje rada izbornih tijela propisano je Obvezatnom uputom broj Z VII</a:t>
            </a:r>
          </a:p>
          <a:p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Pravo podnijeti zahtjev IPIJ-ima za promatranje rada izbornih tijela na području IJ ima:</a:t>
            </a:r>
            <a:endParaRPr lang="hr-HR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1087882055"/>
              </p:ext>
            </p:extLst>
          </p:nvPr>
        </p:nvGraphicFramePr>
        <p:xfrm>
          <a:off x="686524" y="2201093"/>
          <a:ext cx="10782664" cy="445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03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DBCAB-22AA-4010-AF78-267EEBA99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7C17A7-6251-4A5A-A960-D5AAD5F71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D8AFC-80E7-4D62-9829-65D97DA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B9F25-9C65-418B-BD10-7DA25B7AE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FC69E-DCDD-4439-B7BE-7BE0876C9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60C89-395F-49A2-A146-DCFD863B6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644" y="159653"/>
            <a:ext cx="12192000" cy="92132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PROMATRAČI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promatranje rada izbornih tijela na području izborne jedinice</a:t>
            </a:r>
            <a:endParaRPr lang="hr-H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/>
          <p:cNvGraphicFramePr/>
          <p:nvPr>
            <p:extLst/>
          </p:nvPr>
        </p:nvGraphicFramePr>
        <p:xfrm>
          <a:off x="164345" y="2173778"/>
          <a:ext cx="5700359" cy="166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217633" y="5377631"/>
            <a:ext cx="5700359" cy="1297094"/>
            <a:chOff x="0" y="29975"/>
            <a:chExt cx="8128000" cy="1297094"/>
          </a:xfrm>
        </p:grpSpPr>
        <p:sp>
          <p:nvSpPr>
            <p:cNvPr id="6" name="Zaobljeni pravokutnik 5"/>
            <p:cNvSpPr/>
            <p:nvPr/>
          </p:nvSpPr>
          <p:spPr>
            <a:xfrm>
              <a:off x="0" y="29975"/>
              <a:ext cx="8128000" cy="12970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jeni pravokutnik 4"/>
            <p:cNvSpPr txBox="1"/>
            <p:nvPr/>
          </p:nvSpPr>
          <p:spPr>
            <a:xfrm>
              <a:off x="37991" y="67966"/>
              <a:ext cx="8052018" cy="1221112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Službenu iskaznicu za promatranje izbornog tijela izdaje IPIJ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90989" y="3859481"/>
            <a:ext cx="5700359" cy="1297094"/>
            <a:chOff x="0" y="29975"/>
            <a:chExt cx="8128000" cy="1297094"/>
          </a:xfrm>
          <a:solidFill>
            <a:schemeClr val="accent5">
              <a:lumMod val="75000"/>
            </a:schemeClr>
          </a:solidFill>
        </p:grpSpPr>
        <p:sp>
          <p:nvSpPr>
            <p:cNvPr id="9" name="Zaobljeni pravokutnik 8"/>
            <p:cNvSpPr/>
            <p:nvPr/>
          </p:nvSpPr>
          <p:spPr>
            <a:xfrm>
              <a:off x="0" y="29975"/>
              <a:ext cx="8128000" cy="1297094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 txBox="1"/>
            <p:nvPr/>
          </p:nvSpPr>
          <p:spPr>
            <a:xfrm>
              <a:off x="37991" y="67966"/>
              <a:ext cx="8052018" cy="12211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Ovlašteni predlagatelj u Aplikaciju za promatrače unosi popis svojih promatrača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491640" y="3859481"/>
            <a:ext cx="5700359" cy="1297094"/>
            <a:chOff x="0" y="29975"/>
            <a:chExt cx="8128000" cy="1297094"/>
          </a:xfrm>
        </p:grpSpPr>
        <p:sp>
          <p:nvSpPr>
            <p:cNvPr id="12" name="Zaobljeni pravokutnik 11"/>
            <p:cNvSpPr/>
            <p:nvPr/>
          </p:nvSpPr>
          <p:spPr>
            <a:xfrm>
              <a:off x="0" y="29975"/>
              <a:ext cx="8128000" cy="12970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utnik 4"/>
            <p:cNvSpPr txBox="1"/>
            <p:nvPr/>
          </p:nvSpPr>
          <p:spPr>
            <a:xfrm>
              <a:off x="37991" y="67966"/>
              <a:ext cx="8052018" cy="1221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Informatički koordinatori nakon zaključavanja Aplikacije printaju popis promatrača koji se dostavlja na biračka mjesta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6464996" y="2190992"/>
            <a:ext cx="5700359" cy="1297094"/>
            <a:chOff x="0" y="29975"/>
            <a:chExt cx="8128000" cy="1297094"/>
          </a:xfrm>
          <a:solidFill>
            <a:schemeClr val="accent2"/>
          </a:solidFill>
        </p:grpSpPr>
        <p:sp>
          <p:nvSpPr>
            <p:cNvPr id="15" name="Zaobljeni pravokutnik 14"/>
            <p:cNvSpPr/>
            <p:nvPr/>
          </p:nvSpPr>
          <p:spPr>
            <a:xfrm>
              <a:off x="0" y="29975"/>
              <a:ext cx="8128000" cy="1297094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jeni pravokutnik 4"/>
            <p:cNvSpPr txBox="1"/>
            <p:nvPr/>
          </p:nvSpPr>
          <p:spPr>
            <a:xfrm>
              <a:off x="37991" y="67966"/>
              <a:ext cx="8052018" cy="12211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Nadležni IPIJ donosi rješenje kojim se odobrava promatranje. Rješenje se ispisuje iz Aplikacije.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6518285" y="5377631"/>
            <a:ext cx="5700359" cy="1297094"/>
            <a:chOff x="0" y="29975"/>
            <a:chExt cx="8128000" cy="1297094"/>
          </a:xfrm>
          <a:solidFill>
            <a:schemeClr val="accent6">
              <a:lumMod val="50000"/>
            </a:schemeClr>
          </a:solidFill>
        </p:grpSpPr>
        <p:sp>
          <p:nvSpPr>
            <p:cNvPr id="18" name="Zaobljeni pravokutnik 17"/>
            <p:cNvSpPr/>
            <p:nvPr/>
          </p:nvSpPr>
          <p:spPr>
            <a:xfrm>
              <a:off x="0" y="29975"/>
              <a:ext cx="8128000" cy="1297094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jeni pravokutnik 4"/>
            <p:cNvSpPr txBox="1"/>
            <p:nvPr/>
          </p:nvSpPr>
          <p:spPr>
            <a:xfrm>
              <a:off x="37991" y="67966"/>
              <a:ext cx="8052018" cy="122111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Službenu iskaznicu promatračima uručuje birački odbor</a:t>
              </a:r>
              <a:endParaRPr lang="hr-HR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5911831" y="2659240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Strelica udesno 20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23" name="Grupa 22"/>
          <p:cNvGrpSpPr/>
          <p:nvPr/>
        </p:nvGrpSpPr>
        <p:grpSpPr>
          <a:xfrm rot="8707128">
            <a:off x="5871900" y="3378308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Strelica udesno 23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5921573" y="4369772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Strelica udesno 26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29" name="Grupa 28"/>
          <p:cNvGrpSpPr/>
          <p:nvPr/>
        </p:nvGrpSpPr>
        <p:grpSpPr>
          <a:xfrm rot="9416955">
            <a:off x="5921573" y="5083302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Strelica udesno 29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5972916" y="5826361"/>
            <a:ext cx="539843" cy="542194"/>
            <a:chOff x="5747012" y="929987"/>
            <a:chExt cx="539843" cy="54219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Strelica udesno 32"/>
            <p:cNvSpPr/>
            <p:nvPr/>
          </p:nvSpPr>
          <p:spPr>
            <a:xfrm rot="18953">
              <a:off x="5747012" y="929987"/>
              <a:ext cx="539843" cy="542194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Strelica udesno 4"/>
            <p:cNvSpPr txBox="1"/>
            <p:nvPr/>
          </p:nvSpPr>
          <p:spPr>
            <a:xfrm rot="18953">
              <a:off x="5747013" y="1037980"/>
              <a:ext cx="377890" cy="3253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1400" kern="1200"/>
            </a:p>
          </p:txBody>
        </p:sp>
      </p:grpSp>
      <p:sp>
        <p:nvSpPr>
          <p:cNvPr id="35" name="Naslov 1"/>
          <p:cNvSpPr txBox="1">
            <a:spLocks/>
          </p:cNvSpPr>
          <p:nvPr/>
        </p:nvSpPr>
        <p:spPr>
          <a:xfrm>
            <a:off x="-26645" y="926171"/>
            <a:ext cx="12192000" cy="921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Rok za unos promatrača u aplikaciju istječe 1.7.2020. </a:t>
            </a:r>
            <a:endParaRPr lang="hr-H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43419-D79E-4C56-82B0-B90B51CE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2" y="176347"/>
            <a:ext cx="11085422" cy="1051561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ZAŠTITA IZBORNOG PRAVA</a:t>
            </a:r>
            <a:endPara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4211" y="1227908"/>
            <a:ext cx="10366965" cy="1619795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Ustavnost i zakonitost izbora nadzire Ustavni sud Republike Hrvatske.</a:t>
            </a:r>
          </a:p>
          <a:p>
            <a:r>
              <a:rPr lang="hr-HR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Prigovor zbog nepravilnosti u postupku kandidiranja i u postupku izbora </a:t>
            </a:r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zastupnika u HS mogu </a:t>
            </a:r>
            <a:r>
              <a:rPr lang="hr-HR"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podnijeti</a:t>
            </a:r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4553617"/>
              </p:ext>
            </p:extLst>
          </p:nvPr>
        </p:nvGraphicFramePr>
        <p:xfrm>
          <a:off x="684210" y="2597727"/>
          <a:ext cx="11085424" cy="241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okutnik 4"/>
          <p:cNvSpPr/>
          <p:nvPr/>
        </p:nvSpPr>
        <p:spPr>
          <a:xfrm>
            <a:off x="684210" y="5407411"/>
            <a:ext cx="10980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Prigovore zbog nepravilnosti u postupku kandidiranja i u postupku izbora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podnosi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DIP-u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Žalba protiv rješenja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DIP-a podnosi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Ustavnom sudu. </a:t>
            </a:r>
          </a:p>
        </p:txBody>
      </p:sp>
    </p:spTree>
    <p:extLst>
      <p:ext uri="{BB962C8B-B14F-4D97-AF65-F5344CB8AC3E}">
        <p14:creationId xmlns:p14="http://schemas.microsoft.com/office/powerpoint/2010/main" val="36964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41662"/>
            <a:ext cx="12192000" cy="141732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OSIGURANJE EPIDEMIOLOŠKIH MJERA U IZBORNOM PROCESU</a:t>
            </a:r>
            <a:b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-RAD IZBORNIH TIJELA-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230777" y="3134712"/>
            <a:ext cx="11730446" cy="1787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hr-HR" sz="40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3255059"/>
              </p:ext>
            </p:extLst>
          </p:nvPr>
        </p:nvGraphicFramePr>
        <p:xfrm>
          <a:off x="1881936" y="1998321"/>
          <a:ext cx="9402591" cy="447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3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40A0D7-C055-4784-8F34-2C2698C3F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78C38-6F77-4EFA-B6B0-EEA6193EF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4B36E4-21D3-4D67-B148-E321533F2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751114"/>
            <a:ext cx="12192000" cy="297180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hr-H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 !</a:t>
            </a:r>
            <a:endParaRPr lang="hr-H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62003" y="5164573"/>
            <a:ext cx="22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KONTAKT PODACI: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179" y="5745163"/>
            <a:ext cx="4928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email: dip@izbori.hr</a:t>
            </a:r>
            <a:endParaRPr lang="hr-H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elefon: 01/4569-712</a:t>
            </a:r>
            <a:r>
              <a:rPr lang="hr-H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01/4569-713</a:t>
            </a:r>
            <a:endParaRPr lang="hr-H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6255"/>
            <a:ext cx="12191999" cy="173181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Imenovanje GRADSKIH/OPĆINSKIH izbornih povjerenstava 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GIP </a:t>
            </a:r>
            <a:r>
              <a:rPr lang="hr-H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OIP)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Rezervirano mjesto sadržaja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7529277"/>
              </p:ext>
            </p:extLst>
          </p:nvPr>
        </p:nvGraphicFramePr>
        <p:xfrm>
          <a:off x="684213" y="1925782"/>
          <a:ext cx="4937125" cy="440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Rezervirano mjesto sadržaja 2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223795"/>
              </p:ext>
            </p:extLst>
          </p:nvPr>
        </p:nvGraphicFramePr>
        <p:xfrm>
          <a:off x="6402819" y="1925782"/>
          <a:ext cx="5041035" cy="440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68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3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24097"/>
            <a:ext cx="12083142" cy="99931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DJELOKRUG GIP-ova i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oip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-ova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906305056"/>
              </p:ext>
            </p:extLst>
          </p:nvPr>
        </p:nvGraphicFramePr>
        <p:xfrm>
          <a:off x="404949" y="1267097"/>
          <a:ext cx="11011988" cy="543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0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27F36A-B9DE-427A-9C2D-BE3466556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21E993-8935-4CE9-8B4E-C21FBC7B1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3FD5D-E9E5-442D-B26B-AB28AD834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232A82-50EC-4043-8CB0-1E7B9F9F8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FAFF8A-C9A1-4C5C-ACF5-15FA11477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53B1EB-198A-44BA-98CA-08E3590A6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A51328-C2BA-4109-A6B0-7205B1D78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80109"/>
            <a:ext cx="12192000" cy="845127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BIRAČKA MJESTA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5636" y="1149927"/>
            <a:ext cx="10668000" cy="838970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Izbori zastupnika u Hrvatski sabor (dalje: izbori u HS) provode se na biračkim mjestima određenim:</a:t>
            </a:r>
            <a:endParaRPr lang="hr-H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95745" y="2430865"/>
            <a:ext cx="6750451" cy="915616"/>
            <a:chOff x="0" y="72005"/>
            <a:chExt cx="6096000" cy="915616"/>
          </a:xfrm>
          <a:gradFill>
            <a:gsLst>
              <a:gs pos="39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Zaobljeni pravokutnik 4"/>
            <p:cNvSpPr/>
            <p:nvPr/>
          </p:nvSpPr>
          <p:spPr>
            <a:xfrm>
              <a:off x="0" y="72005"/>
              <a:ext cx="6096000" cy="91561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aobljeni pravokutnik 4"/>
            <p:cNvSpPr txBox="1"/>
            <p:nvPr/>
          </p:nvSpPr>
          <p:spPr>
            <a:xfrm>
              <a:off x="44697" y="116702"/>
              <a:ext cx="6006606" cy="8262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na području Republike Hrvatske </a:t>
              </a:r>
              <a:endParaRPr lang="hr-HR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Pravokutnik 6"/>
          <p:cNvSpPr/>
          <p:nvPr/>
        </p:nvSpPr>
        <p:spPr>
          <a:xfrm>
            <a:off x="762000" y="3465283"/>
            <a:ext cx="735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 tzv. redovna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biračka mjesta</a:t>
            </a:r>
          </a:p>
          <a:p>
            <a:pPr lvl="0"/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595745" y="5392175"/>
            <a:ext cx="6584196" cy="915616"/>
            <a:chOff x="0" y="1800201"/>
            <a:chExt cx="6096000" cy="915616"/>
          </a:xfrm>
          <a:gradFill>
            <a:gsLst>
              <a:gs pos="71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Zaobljeni pravokutnik 8"/>
            <p:cNvSpPr/>
            <p:nvPr/>
          </p:nvSpPr>
          <p:spPr>
            <a:xfrm>
              <a:off x="0" y="1800201"/>
              <a:ext cx="6096000" cy="915616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 txBox="1"/>
            <p:nvPr/>
          </p:nvSpPr>
          <p:spPr>
            <a:xfrm>
              <a:off x="44697" y="1844898"/>
              <a:ext cx="6006606" cy="8262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 sjedištima diplomatsko-konzularnih predstavništava Republike Hrvatske</a:t>
              </a:r>
              <a:endParaRPr lang="hr-HR" sz="1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Pravokutnik 10"/>
          <p:cNvSpPr/>
          <p:nvPr/>
        </p:nvSpPr>
        <p:spPr>
          <a:xfrm>
            <a:off x="762000" y="3649949"/>
            <a:ext cx="7356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 posebna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biračka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mjesta za birače koji glasuju izvan svoje izborne jedinice</a:t>
            </a:r>
          </a:p>
          <a:p>
            <a:pPr lvl="0"/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810277" y="4319961"/>
            <a:ext cx="735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 posebna biračka mjesta određena u vojarnama, na brodovima,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zatvorima i          ustanovama socijalne skrbi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110836" y="214746"/>
            <a:ext cx="11942619" cy="588963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Određivanje biračkih mjesta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853926543"/>
              </p:ext>
            </p:extLst>
          </p:nvPr>
        </p:nvGraphicFramePr>
        <p:xfrm>
          <a:off x="438727" y="1579418"/>
          <a:ext cx="11309928" cy="209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660656894"/>
              </p:ext>
            </p:extLst>
          </p:nvPr>
        </p:nvGraphicFramePr>
        <p:xfrm>
          <a:off x="438727" y="4003964"/>
          <a:ext cx="11309928" cy="216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33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0"/>
            <a:ext cx="12030890" cy="1084217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Gdje glasuju birači?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" y="1695630"/>
            <a:ext cx="8934993" cy="780383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Birač s prebivalištem u Republici Hrvatskoj glasuje:</a:t>
            </a:r>
            <a:endParaRPr lang="hr-HR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5085807" y="2476013"/>
            <a:ext cx="2172788" cy="654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pravilu</a:t>
            </a:r>
            <a:endParaRPr lang="hr-HR" sz="28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4218444522"/>
              </p:ext>
            </p:extLst>
          </p:nvPr>
        </p:nvGraphicFramePr>
        <p:xfrm>
          <a:off x="1913710" y="2886157"/>
          <a:ext cx="7916090" cy="209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dnaslov 2"/>
          <p:cNvSpPr txBox="1">
            <a:spLocks/>
          </p:cNvSpPr>
          <p:nvPr/>
        </p:nvSpPr>
        <p:spPr>
          <a:xfrm>
            <a:off x="298995" y="5291489"/>
            <a:ext cx="11432902" cy="7803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Napomena: BIRAČ S TZV. PLAVOM POTVRDOM glasuje na tzv. redovnom biračkom mjestu kojemu pripada prema mjestu svoga prebivališta.</a:t>
            </a:r>
            <a:endParaRPr lang="hr-HR" sz="24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Graphic spid="8" grpId="0">
        <p:bldAsOne/>
      </p:bldGraphic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85789"/>
            <a:ext cx="12030890" cy="7416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Gdje glasuju birači?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355" y="1047749"/>
            <a:ext cx="11432902" cy="1055371"/>
          </a:xfrm>
        </p:spPr>
        <p:txBody>
          <a:bodyPr>
            <a:noAutofit/>
          </a:bodyPr>
          <a:lstStyle/>
          <a:p>
            <a:r>
              <a:rPr lang="hr-H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Iznimno, birač s prebivalištem u Republici Hrvatskoj koji je izvršio privremeni upis izvan mjesta prebivališta, prethodnu registraciju ili je pribavio tzv. žutu potvrdu može glasovati:</a:t>
            </a:r>
            <a:endParaRPr lang="hr-HR" sz="2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jagram 12"/>
          <p:cNvGraphicFramePr/>
          <p:nvPr>
            <p:extLst>
              <p:ext uri="{D42A27DB-BD31-4B8C-83A1-F6EECF244321}">
                <p14:modId xmlns:p14="http://schemas.microsoft.com/office/powerpoint/2010/main" val="884963885"/>
              </p:ext>
            </p:extLst>
          </p:nvPr>
        </p:nvGraphicFramePr>
        <p:xfrm>
          <a:off x="0" y="1948418"/>
          <a:ext cx="12030890" cy="2369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jagram 14"/>
          <p:cNvGraphicFramePr/>
          <p:nvPr>
            <p:extLst>
              <p:ext uri="{D42A27DB-BD31-4B8C-83A1-F6EECF244321}">
                <p14:modId xmlns:p14="http://schemas.microsoft.com/office/powerpoint/2010/main" val="4080665745"/>
              </p:ext>
            </p:extLst>
          </p:nvPr>
        </p:nvGraphicFramePr>
        <p:xfrm>
          <a:off x="0" y="3804611"/>
          <a:ext cx="12030890" cy="2828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997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E78CFA4-6A84-4429-B424-3BED70EA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EFD68C-E855-458C-A944-880A1CEC8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6D5AECE-F5DF-4689-87FA-C3B66B85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A409E9-2001-4993-A31A-76DE86CC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FC9BBBE-FF35-4ED0-B584-A1F490FF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4B5A41-DB40-4F8C-ABBA-41D8150B3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9542995-55DF-4E11-A9B6-5F7FAC0CC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E78CFA4-6A84-4429-B424-3BED70EA9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EFD68C-E855-458C-A944-880A1CEC8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D5AECE-F5DF-4689-87FA-C3B66B852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EA409E9-2001-4993-A31A-76DE86CC4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FC9BBBE-FF35-4ED0-B584-A1F490FF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84B5A41-DB40-4F8C-ABBA-41D8150B3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9542995-55DF-4E11-A9B6-5F7FAC0CC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3" grpId="0">
        <p:bldSub>
          <a:bldDgm bld="one"/>
        </p:bldSub>
      </p:bldGraphic>
      <p:bldGraphic spid="1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Isječak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2272</TotalTime>
  <Words>1846</Words>
  <Application>Microsoft Office PowerPoint</Application>
  <PresentationFormat>Widescreen</PresentationFormat>
  <Paragraphs>226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</vt:lpstr>
      <vt:lpstr>Wingdings 3</vt:lpstr>
      <vt:lpstr>Isječak</vt:lpstr>
      <vt:lpstr>Acrobat Document</vt:lpstr>
      <vt:lpstr>Državno izborno povjerenstvo republike hrvatske svibanj 2020.</vt:lpstr>
      <vt:lpstr>AKTIVNO Biračko pravo</vt:lpstr>
      <vt:lpstr>IZBORNA TIJELA</vt:lpstr>
      <vt:lpstr>Imenovanje GRADSKIH/OPĆINSKIH izbornih povjerenstava (dalje: GIP i OIP)</vt:lpstr>
      <vt:lpstr>DJELOKRUG GIP-ova i oip-ova</vt:lpstr>
      <vt:lpstr>BIRAČKA MJESTA</vt:lpstr>
      <vt:lpstr>Određivanje biračkih mjesta</vt:lpstr>
      <vt:lpstr>Gdje glasuju birači?</vt:lpstr>
      <vt:lpstr>Gdje glasuju birači?</vt:lpstr>
      <vt:lpstr>Gdje glasuju birači?</vt:lpstr>
      <vt:lpstr>birački odbori</vt:lpstr>
      <vt:lpstr>Imenovanje biračkih odbora</vt:lpstr>
      <vt:lpstr>PRAVA I OBVEZE BIRAČKOG ODBORA</vt:lpstr>
      <vt:lpstr>GLASOVANJE BIRAČA IZVAN  BIRAČKOG MJESTA</vt:lpstr>
      <vt:lpstr>GLASOVANJE BIRAČA IZVAN  BIRAČKOG MJESTA</vt:lpstr>
      <vt:lpstr>GLASOVANJE BIRAČA IZVAN  BIRAČKOG MJESTA</vt:lpstr>
      <vt:lpstr>Edukacija biračkih odbora</vt:lpstr>
      <vt:lpstr>Edukacija biračkih odbora</vt:lpstr>
      <vt:lpstr>IZVATCI IZ POPISA BIRAČA</vt:lpstr>
      <vt:lpstr>IZVATCI IZ POPISA BIRAČA</vt:lpstr>
      <vt:lpstr>Evidencija birača u izvatcima iz popisa birača</vt:lpstr>
      <vt:lpstr>Zapisnici o radu biračkih odbora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Popunjavanje i kontrola  zapisnika o radu biračkih odbora</vt:lpstr>
      <vt:lpstr>Ponavljanje glasovanja  na biračkom mjestu</vt:lpstr>
      <vt:lpstr>PODACI POTREBNI ZA ISPLATU NAKNADE  ZA RAD U IZBORNIM TIJELIMA</vt:lpstr>
      <vt:lpstr>PROMATRAČI promatranje rada izbornih tijela na području izborne jedinice</vt:lpstr>
      <vt:lpstr>PROMATRAČI promatranje rada izbornih tijela na području izborne jedinice</vt:lpstr>
      <vt:lpstr>ZAŠTITA IZBORNOG PRAVA</vt:lpstr>
      <vt:lpstr>OSIGURANJE EPIDEMIOLOŠKIH MJERA U IZBORNOM PROCESU -RAD IZBORNIH TIJELA-</vt:lpstr>
      <vt:lpstr>HVALA NA PAŽNJI 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DIP</dc:creator>
  <cp:lastModifiedBy>Branka Ćorić</cp:lastModifiedBy>
  <cp:revision>275</cp:revision>
  <cp:lastPrinted>2020-05-28T07:47:25Z</cp:lastPrinted>
  <dcterms:created xsi:type="dcterms:W3CDTF">2020-05-14T07:54:36Z</dcterms:created>
  <dcterms:modified xsi:type="dcterms:W3CDTF">2020-05-28T11:35:06Z</dcterms:modified>
</cp:coreProperties>
</file>